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A5A5"/>
    <a:srgbClr val="006E6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71"/>
    <p:restoredTop sz="96327"/>
  </p:normalViewPr>
  <p:slideViewPr>
    <p:cSldViewPr snapToGrid="0">
      <p:cViewPr varScale="1">
        <p:scale>
          <a:sx n="19" d="100"/>
          <a:sy n="19" d="100"/>
        </p:scale>
        <p:origin x="3624"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1" name="Textfeld 20">
            <a:extLst>
              <a:ext uri="{FF2B5EF4-FFF2-40B4-BE49-F238E27FC236}">
                <a16:creationId xmlns:a16="http://schemas.microsoft.com/office/drawing/2014/main" id="{5DDADEF1-9637-45AC-113D-676DD4A1BB71}"/>
              </a:ext>
            </a:extLst>
          </p:cNvPr>
          <p:cNvSpPr txBox="1"/>
          <p:nvPr userDrawn="1"/>
        </p:nvSpPr>
        <p:spPr>
          <a:xfrm>
            <a:off x="9258300" y="6705600"/>
            <a:ext cx="184731" cy="369332"/>
          </a:xfrm>
          <a:prstGeom prst="rect">
            <a:avLst/>
          </a:prstGeom>
          <a:noFill/>
        </p:spPr>
        <p:txBody>
          <a:bodyPr wrap="none" rtlCol="0">
            <a:spAutoFit/>
          </a:bodyPr>
          <a:lstStyle/>
          <a:p>
            <a:endParaRPr lang="de-DE"/>
          </a:p>
        </p:txBody>
      </p:sp>
      <p:cxnSp>
        <p:nvCxnSpPr>
          <p:cNvPr id="27" name="Gerade Verbindung 26">
            <a:extLst>
              <a:ext uri="{FF2B5EF4-FFF2-40B4-BE49-F238E27FC236}">
                <a16:creationId xmlns:a16="http://schemas.microsoft.com/office/drawing/2014/main" id="{35079D32-7D28-A986-9E35-2C2844FD719B}"/>
              </a:ext>
            </a:extLst>
          </p:cNvPr>
          <p:cNvCxnSpPr>
            <a:cxnSpLocks/>
          </p:cNvCxnSpPr>
          <p:nvPr userDrawn="1"/>
        </p:nvCxnSpPr>
        <p:spPr>
          <a:xfrm>
            <a:off x="10384398" y="13554139"/>
            <a:ext cx="0" cy="2613818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Gerade Verbindung 29">
            <a:extLst>
              <a:ext uri="{FF2B5EF4-FFF2-40B4-BE49-F238E27FC236}">
                <a16:creationId xmlns:a16="http://schemas.microsoft.com/office/drawing/2014/main" id="{340132CB-FCD1-A1F7-60E2-58119FA23AF4}"/>
              </a:ext>
            </a:extLst>
          </p:cNvPr>
          <p:cNvCxnSpPr>
            <a:cxnSpLocks/>
          </p:cNvCxnSpPr>
          <p:nvPr userDrawn="1"/>
        </p:nvCxnSpPr>
        <p:spPr>
          <a:xfrm>
            <a:off x="19889346" y="13554139"/>
            <a:ext cx="0" cy="2613818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4903988"/>
      </p:ext>
    </p:extLst>
  </p:cSld>
  <p:clrMapOvr>
    <a:masterClrMapping/>
  </p:clrMapOvr>
  <p:extLst>
    <p:ext uri="{DCECCB84-F9BA-43D5-87BE-67443E8EF086}">
      <p15:sldGuideLst xmlns:p15="http://schemas.microsoft.com/office/powerpoint/2012/main">
        <p15:guide id="1" orient="horz" pos="8515" userDrawn="1">
          <p15:clr>
            <a:srgbClr val="FBAE40"/>
          </p15:clr>
        </p15:guide>
        <p15:guide id="2" pos="6270" userDrawn="1">
          <p15:clr>
            <a:srgbClr val="FBAE40"/>
          </p15:clr>
        </p15:guide>
        <p15:guide id="3" pos="6814" userDrawn="1">
          <p15:clr>
            <a:srgbClr val="FBAE40"/>
          </p15:clr>
        </p15:guide>
        <p15:guide id="4" pos="12257" userDrawn="1">
          <p15:clr>
            <a:srgbClr val="FBAE40"/>
          </p15:clr>
        </p15:guide>
        <p15:guide id="5" pos="12801"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ADDC9608-AA25-5F13-779E-5823488B62B9}"/>
              </a:ext>
            </a:extLst>
          </p:cNvPr>
          <p:cNvSpPr txBox="1"/>
          <p:nvPr userDrawn="1"/>
        </p:nvSpPr>
        <p:spPr>
          <a:xfrm>
            <a:off x="1276349" y="13639800"/>
            <a:ext cx="27722513" cy="369332"/>
          </a:xfrm>
          <a:prstGeom prst="rect">
            <a:avLst/>
          </a:prstGeom>
          <a:noFill/>
        </p:spPr>
        <p:txBody>
          <a:bodyPr wrap="square" numCol="3" rtlCol="0">
            <a:spAutoFit/>
          </a:bodyPr>
          <a:lstStyle/>
          <a:p>
            <a:endParaRPr lang="de-DE"/>
          </a:p>
        </p:txBody>
      </p:sp>
      <p:sp>
        <p:nvSpPr>
          <p:cNvPr id="10" name="Rechteck 9">
            <a:extLst>
              <a:ext uri="{FF2B5EF4-FFF2-40B4-BE49-F238E27FC236}">
                <a16:creationId xmlns:a16="http://schemas.microsoft.com/office/drawing/2014/main" id="{72C05A9D-4E0B-71D6-8EE4-940A45B10800}"/>
              </a:ext>
            </a:extLst>
          </p:cNvPr>
          <p:cNvSpPr/>
          <p:nvPr userDrawn="1"/>
        </p:nvSpPr>
        <p:spPr>
          <a:xfrm>
            <a:off x="698399" y="4188690"/>
            <a:ext cx="28876726" cy="7738268"/>
          </a:xfrm>
          <a:prstGeom prst="rect">
            <a:avLst/>
          </a:prstGeom>
          <a:solidFill>
            <a:srgbClr val="CCE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Grafik 13">
            <a:extLst>
              <a:ext uri="{FF2B5EF4-FFF2-40B4-BE49-F238E27FC236}">
                <a16:creationId xmlns:a16="http://schemas.microsoft.com/office/drawing/2014/main" id="{BE8DF80E-6994-532C-4F93-EC63B85AF24A}"/>
              </a:ext>
            </a:extLst>
          </p:cNvPr>
          <p:cNvPicPr>
            <a:picLocks noChangeAspect="1"/>
          </p:cNvPicPr>
          <p:nvPr userDrawn="1"/>
        </p:nvPicPr>
        <p:blipFill>
          <a:blip r:embed="rId3"/>
          <a:srcRect/>
          <a:stretch/>
        </p:blipFill>
        <p:spPr>
          <a:xfrm>
            <a:off x="698400" y="640842"/>
            <a:ext cx="7079308" cy="2311610"/>
          </a:xfrm>
          <a:prstGeom prst="rect">
            <a:avLst/>
          </a:prstGeom>
        </p:spPr>
      </p:pic>
    </p:spTree>
    <p:extLst>
      <p:ext uri="{BB962C8B-B14F-4D97-AF65-F5344CB8AC3E}">
        <p14:creationId xmlns:p14="http://schemas.microsoft.com/office/powerpoint/2010/main" val="152127508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1" userDrawn="1">
          <p15:clr>
            <a:srgbClr val="F26B43"/>
          </p15:clr>
        </p15:guide>
        <p15:guide id="2" pos="804" userDrawn="1">
          <p15:clr>
            <a:srgbClr val="F26B43"/>
          </p15:clr>
        </p15:guide>
        <p15:guide id="3" pos="18267" userDrawn="1">
          <p15:clr>
            <a:srgbClr val="F26B43"/>
          </p15:clr>
        </p15:guide>
        <p15:guide id="4" orient="horz" pos="24980" userDrawn="1">
          <p15:clr>
            <a:srgbClr val="F26B43"/>
          </p15:clr>
        </p15:guide>
        <p15:guide id="5" orient="horz" pos="26522" userDrawn="1">
          <p15:clr>
            <a:srgbClr val="F26B43"/>
          </p15:clr>
        </p15:guide>
        <p15:guide id="6" pos="441" userDrawn="1">
          <p15:clr>
            <a:srgbClr val="F26B43"/>
          </p15:clr>
        </p15:guide>
        <p15:guide id="7" pos="1863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platzhalter 1">
            <a:extLst>
              <a:ext uri="{FF2B5EF4-FFF2-40B4-BE49-F238E27FC236}">
                <a16:creationId xmlns:a16="http://schemas.microsoft.com/office/drawing/2014/main" id="{7A7A9F0C-DF94-72BA-5AE2-BE916FB9E2EE}"/>
              </a:ext>
            </a:extLst>
          </p:cNvPr>
          <p:cNvSpPr txBox="1">
            <a:spLocks/>
          </p:cNvSpPr>
          <p:nvPr/>
        </p:nvSpPr>
        <p:spPr>
          <a:xfrm>
            <a:off x="1282491" y="4579992"/>
            <a:ext cx="28437097" cy="4895458"/>
          </a:xfrm>
          <a:prstGeom prst="rect">
            <a:avLst/>
          </a:prstGeom>
        </p:spPr>
        <p:txBody>
          <a:bodyPr lIns="0" tIns="0" rIns="0" bIns="0"/>
          <a:lstStyle>
            <a:lvl1pPr marL="0" indent="0" algn="l" defTabSz="3027487" rtl="0" eaLnBrk="1" latinLnBrk="0" hangingPunct="1">
              <a:lnSpc>
                <a:spcPct val="90000"/>
              </a:lnSpc>
              <a:spcBef>
                <a:spcPts val="3311"/>
              </a:spcBef>
              <a:buFont typeface="Arial" panose="020B0604020202020204" pitchFamily="34" charset="0"/>
              <a:buNone/>
              <a:defRPr sz="10000" b="1" kern="1200">
                <a:solidFill>
                  <a:schemeClr val="tx1"/>
                </a:solidFill>
                <a:latin typeface="Arial" panose="020B0604020202020204" pitchFamily="34" charset="0"/>
                <a:ea typeface="+mn-ea"/>
                <a:cs typeface="Arial" panose="020B0604020202020204" pitchFamily="34" charset="0"/>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marL="0" marR="0" lvl="0" indent="0" algn="l" defTabSz="3027487" rtl="0" eaLnBrk="1" fontAlgn="auto" latinLnBrk="0" hangingPunct="1">
              <a:lnSpc>
                <a:spcPts val="12700"/>
              </a:lnSpc>
              <a:spcBef>
                <a:spcPts val="3311"/>
              </a:spcBef>
              <a:spcAft>
                <a:spcPts val="0"/>
              </a:spcAft>
              <a:buClrTx/>
              <a:buSzTx/>
              <a:buFont typeface="Arial" panose="020B0604020202020204" pitchFamily="34" charset="0"/>
              <a:buNone/>
              <a:tabLst/>
              <a:defRPr/>
            </a:pPr>
            <a:r>
              <a:rPr kumimoji="0" lang="de-DE" sz="10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Titel zum Thema des Posters so </a:t>
            </a:r>
            <a:br>
              <a:rPr kumimoji="0" lang="de-DE" sz="10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de-DE" sz="10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kurz und präzise wie möglich</a:t>
            </a:r>
          </a:p>
          <a:p>
            <a:pPr marL="0" marR="0" lvl="0" indent="0" algn="l" defTabSz="3027487" rtl="0" eaLnBrk="1" fontAlgn="auto" latinLnBrk="0" hangingPunct="1">
              <a:lnSpc>
                <a:spcPts val="12800"/>
              </a:lnSpc>
              <a:spcBef>
                <a:spcPts val="3311"/>
              </a:spcBef>
              <a:spcAft>
                <a:spcPts val="0"/>
              </a:spcAft>
              <a:buClrTx/>
              <a:buSzTx/>
              <a:buFont typeface="Arial" panose="020B0604020202020204" pitchFamily="34" charset="0"/>
              <a:buNone/>
              <a:tabLst/>
              <a:defRPr/>
            </a:pPr>
            <a:endParaRPr kumimoji="0" lang="de-DE" sz="10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Textplatzhalter 2">
            <a:extLst>
              <a:ext uri="{FF2B5EF4-FFF2-40B4-BE49-F238E27FC236}">
                <a16:creationId xmlns:a16="http://schemas.microsoft.com/office/drawing/2014/main" id="{39A5A474-84C4-8F2F-32AC-01D42A440907}"/>
              </a:ext>
            </a:extLst>
          </p:cNvPr>
          <p:cNvSpPr txBox="1">
            <a:spLocks/>
          </p:cNvSpPr>
          <p:nvPr/>
        </p:nvSpPr>
        <p:spPr>
          <a:xfrm>
            <a:off x="1276350" y="10044004"/>
            <a:ext cx="27938414" cy="857410"/>
          </a:xfrm>
          <a:prstGeom prst="rect">
            <a:avLst/>
          </a:prstGeom>
        </p:spPr>
        <p:txBody>
          <a:bodyPr lIns="0" tIns="0" rIns="0" bIns="0"/>
          <a:lstStyle>
            <a:lvl1pPr marL="0" indent="0" algn="l" defTabSz="3027487" rtl="0" eaLnBrk="1" latinLnBrk="0" hangingPunct="1">
              <a:lnSpc>
                <a:spcPct val="90000"/>
              </a:lnSpc>
              <a:spcBef>
                <a:spcPts val="3311"/>
              </a:spcBef>
              <a:buFont typeface="Arial" panose="020B0604020202020204" pitchFamily="34" charset="0"/>
              <a:buNone/>
              <a:defRPr sz="3000" b="0" i="0" kern="1200">
                <a:solidFill>
                  <a:schemeClr val="tx1"/>
                </a:solidFill>
                <a:latin typeface="Arial" panose="020B0604020202020204" pitchFamily="34" charset="0"/>
                <a:ea typeface="+mn-ea"/>
                <a:cs typeface="Arial" panose="020B0604020202020204" pitchFamily="34" charset="0"/>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marL="0" marR="0" lvl="0" indent="0" algn="l" defTabSz="3027487" rtl="0" eaLnBrk="1" fontAlgn="auto" latinLnBrk="0" hangingPunct="1">
              <a:lnSpc>
                <a:spcPts val="4420"/>
              </a:lnSpc>
              <a:spcBef>
                <a:spcPts val="3311"/>
              </a:spcBef>
              <a:spcAft>
                <a:spcPts val="0"/>
              </a:spcAft>
              <a:buClrTx/>
              <a:buSzTx/>
              <a:buFont typeface="Arial" panose="020B0604020202020204" pitchFamily="34" charset="0"/>
              <a:buNone/>
              <a:tabLst/>
              <a:defRPr/>
            </a:pPr>
            <a:r>
              <a:rPr kumimoji="0" lang="de-DE"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Autor:in Vor- Nachname</a:t>
            </a:r>
            <a:r>
              <a:rPr kumimoji="0" lang="de-DE" sz="3200" b="0" i="0" u="none" strike="noStrike" kern="1200" cap="none" spc="0" normalizeH="0" baseline="30000" noProof="0">
                <a:ln>
                  <a:noFill/>
                </a:ln>
                <a:solidFill>
                  <a:srgbClr val="000000"/>
                </a:solidFill>
                <a:effectLst/>
                <a:uLnTx/>
                <a:uFillTx/>
                <a:latin typeface="Arial" panose="020B0604020202020204" pitchFamily="34" charset="0"/>
                <a:ea typeface="+mn-ea"/>
                <a:cs typeface="Arial" panose="020B0604020202020204" pitchFamily="34" charset="0"/>
              </a:rPr>
              <a:t> 1</a:t>
            </a:r>
            <a:r>
              <a:rPr kumimoji="0" lang="de-DE"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Autor:in Vor- Nachname</a:t>
            </a:r>
            <a:r>
              <a:rPr kumimoji="0" lang="de-DE" sz="3200" b="0" i="0" u="none" strike="noStrike" kern="1200" cap="none" spc="0" normalizeH="0" baseline="30000" noProof="0">
                <a:ln>
                  <a:noFill/>
                </a:ln>
                <a:solidFill>
                  <a:srgbClr val="000000"/>
                </a:solidFill>
                <a:effectLst/>
                <a:uLnTx/>
                <a:uFillTx/>
                <a:latin typeface="Arial" panose="020B0604020202020204" pitchFamily="34" charset="0"/>
                <a:ea typeface="+mn-ea"/>
                <a:cs typeface="Arial" panose="020B0604020202020204" pitchFamily="34" charset="0"/>
              </a:rPr>
              <a:t> 2</a:t>
            </a:r>
            <a:r>
              <a:rPr kumimoji="0" lang="de-DE"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Autor:in Vor- Nachname</a:t>
            </a:r>
            <a:r>
              <a:rPr kumimoji="0" lang="de-DE" sz="3200" b="0" i="0" u="none" strike="noStrike" kern="1200" cap="none" spc="0" normalizeH="0" baseline="30000" noProof="0">
                <a:ln>
                  <a:noFill/>
                </a:ln>
                <a:solidFill>
                  <a:srgbClr val="000000"/>
                </a:solidFill>
                <a:effectLst/>
                <a:uLnTx/>
                <a:uFillTx/>
                <a:latin typeface="Arial" panose="020B0604020202020204" pitchFamily="34" charset="0"/>
                <a:ea typeface="+mn-ea"/>
                <a:cs typeface="Arial" panose="020B0604020202020204" pitchFamily="34" charset="0"/>
              </a:rPr>
              <a:t> 3</a:t>
            </a:r>
            <a:r>
              <a:rPr kumimoji="0" lang="de-DE"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Autor:in Vor- Nachname</a:t>
            </a:r>
            <a:r>
              <a:rPr kumimoji="0" lang="de-DE" sz="3200" b="0" i="0" u="none" strike="noStrike" kern="1200" cap="none" spc="0" normalizeH="0" baseline="30000" noProof="0">
                <a:ln>
                  <a:noFill/>
                </a:ln>
                <a:solidFill>
                  <a:srgbClr val="000000"/>
                </a:solidFill>
                <a:effectLst/>
                <a:uLnTx/>
                <a:uFillTx/>
                <a:latin typeface="Arial" panose="020B0604020202020204" pitchFamily="34" charset="0"/>
                <a:ea typeface="+mn-ea"/>
                <a:cs typeface="Arial" panose="020B0604020202020204" pitchFamily="34" charset="0"/>
              </a:rPr>
              <a:t> 4</a:t>
            </a:r>
            <a:r>
              <a:rPr kumimoji="0" lang="de-DE"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Autor:in Vor- Nachname</a:t>
            </a:r>
            <a:r>
              <a:rPr kumimoji="0" lang="de-DE" sz="3200" b="0" i="0" u="none" strike="noStrike" kern="1200" cap="none" spc="0" normalizeH="0" baseline="30000" noProof="0">
                <a:ln>
                  <a:noFill/>
                </a:ln>
                <a:solidFill>
                  <a:srgbClr val="000000"/>
                </a:solidFill>
                <a:effectLst/>
                <a:uLnTx/>
                <a:uFillTx/>
                <a:latin typeface="Arial" panose="020B0604020202020204" pitchFamily="34" charset="0"/>
                <a:ea typeface="+mn-ea"/>
                <a:cs typeface="Arial" panose="020B0604020202020204" pitchFamily="34" charset="0"/>
              </a:rPr>
              <a:t> 5</a:t>
            </a:r>
            <a:endParaRPr kumimoji="0" lang="de-DE"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Rectangle 485">
            <a:extLst>
              <a:ext uri="{FF2B5EF4-FFF2-40B4-BE49-F238E27FC236}">
                <a16:creationId xmlns:a16="http://schemas.microsoft.com/office/drawing/2014/main" id="{44A0E261-59A9-8799-57F7-EA0A57766813}"/>
              </a:ext>
            </a:extLst>
          </p:cNvPr>
          <p:cNvSpPr>
            <a:spLocks noChangeArrowheads="1"/>
          </p:cNvSpPr>
          <p:nvPr/>
        </p:nvSpPr>
        <p:spPr bwMode="auto">
          <a:xfrm>
            <a:off x="1276350" y="10901414"/>
            <a:ext cx="28659138" cy="368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marL="1992313" indent="-1992313">
              <a:defRPr sz="10500">
                <a:solidFill>
                  <a:schemeClr val="tx1"/>
                </a:solidFill>
                <a:latin typeface="Times New Roman" charset="0"/>
                <a:ea typeface="ＭＳ Ｐゴシック" charset="-128"/>
              </a:defRPr>
            </a:lvl1pPr>
            <a:lvl2pPr marL="742950" indent="-285750">
              <a:defRPr sz="10500">
                <a:solidFill>
                  <a:schemeClr val="tx1"/>
                </a:solidFill>
                <a:latin typeface="Times New Roman" charset="0"/>
                <a:ea typeface="ＭＳ Ｐゴシック" charset="-128"/>
              </a:defRPr>
            </a:lvl2pPr>
            <a:lvl3pPr marL="1143000" indent="-228600">
              <a:defRPr sz="10500">
                <a:solidFill>
                  <a:schemeClr val="tx1"/>
                </a:solidFill>
                <a:latin typeface="Times New Roman" charset="0"/>
                <a:ea typeface="ＭＳ Ｐゴシック" charset="-128"/>
              </a:defRPr>
            </a:lvl3pPr>
            <a:lvl4pPr marL="1600200" indent="-228600">
              <a:defRPr sz="10500">
                <a:solidFill>
                  <a:schemeClr val="tx1"/>
                </a:solidFill>
                <a:latin typeface="Times New Roman" charset="0"/>
                <a:ea typeface="ＭＳ Ｐゴシック" charset="-128"/>
              </a:defRPr>
            </a:lvl4pPr>
            <a:lvl5pPr marL="2057400" indent="-228600">
              <a:defRPr sz="10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10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10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10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10500">
                <a:solidFill>
                  <a:schemeClr val="tx1"/>
                </a:solidFill>
                <a:latin typeface="Times New Roman" charset="0"/>
                <a:ea typeface="ＭＳ Ｐゴシック" charset="-128"/>
              </a:defRPr>
            </a:lvl9pPr>
          </a:lstStyle>
          <a:p>
            <a:pPr lvl="0" algn="l" rtl="0">
              <a:lnSpc>
                <a:spcPts val="3080"/>
              </a:lnSpc>
            </a:pPr>
            <a:r>
              <a:rPr lang="de-CH" sz="2200" baseline="30000">
                <a:solidFill>
                  <a:srgbClr val="000000"/>
                </a:solidFill>
                <a:effectLst/>
                <a:latin typeface="Arial" panose="020B0604020202020204" pitchFamily="34" charset="0"/>
              </a:rPr>
              <a:t>1 </a:t>
            </a:r>
            <a:r>
              <a:rPr lang="de-CH" sz="2200">
                <a:solidFill>
                  <a:srgbClr val="000000"/>
                </a:solidFill>
                <a:effectLst/>
                <a:latin typeface="Arial" panose="020B0604020202020204" pitchFamily="34" charset="0"/>
              </a:rPr>
              <a:t>Organisationseinheit, Universität Basel | </a:t>
            </a:r>
            <a:r>
              <a:rPr lang="de-CH" sz="2200" baseline="30000">
                <a:solidFill>
                  <a:srgbClr val="000000"/>
                </a:solidFill>
                <a:effectLst/>
                <a:latin typeface="Arial" panose="020B0604020202020204" pitchFamily="34" charset="0"/>
              </a:rPr>
              <a:t>2 </a:t>
            </a:r>
            <a:r>
              <a:rPr lang="de-CH" sz="2200">
                <a:solidFill>
                  <a:srgbClr val="000000"/>
                </a:solidFill>
                <a:effectLst/>
                <a:latin typeface="Arial" panose="020B0604020202020204" pitchFamily="34" charset="0"/>
              </a:rPr>
              <a:t>Organisationseinheit, Universität Xxx | </a:t>
            </a:r>
            <a:r>
              <a:rPr lang="de-CH" sz="2200" baseline="30000">
                <a:solidFill>
                  <a:srgbClr val="000000"/>
                </a:solidFill>
                <a:effectLst/>
                <a:latin typeface="Arial" panose="020B0604020202020204" pitchFamily="34" charset="0"/>
              </a:rPr>
              <a:t>3 </a:t>
            </a:r>
            <a:r>
              <a:rPr lang="de-CH" sz="2200">
                <a:solidFill>
                  <a:srgbClr val="000000"/>
                </a:solidFill>
                <a:effectLst/>
                <a:latin typeface="Arial" panose="020B0604020202020204" pitchFamily="34" charset="0"/>
              </a:rPr>
              <a:t>Organisationseinheit, Universität Xxx | </a:t>
            </a:r>
            <a:r>
              <a:rPr lang="de-CH" sz="2200" baseline="30000">
                <a:solidFill>
                  <a:srgbClr val="000000"/>
                </a:solidFill>
                <a:effectLst/>
                <a:latin typeface="Arial" panose="020B0604020202020204" pitchFamily="34" charset="0"/>
              </a:rPr>
              <a:t>4 </a:t>
            </a:r>
            <a:r>
              <a:rPr lang="de-CH" sz="2200">
                <a:solidFill>
                  <a:srgbClr val="000000"/>
                </a:solidFill>
                <a:effectLst/>
                <a:latin typeface="Arial" panose="020B0604020202020204" pitchFamily="34" charset="0"/>
              </a:rPr>
              <a:t>Organisationseinheit, Universität Xxx | </a:t>
            </a:r>
            <a:r>
              <a:rPr lang="de-CH" sz="2200" baseline="30000">
                <a:solidFill>
                  <a:srgbClr val="000000"/>
                </a:solidFill>
                <a:effectLst/>
                <a:latin typeface="Arial" panose="020B0604020202020204" pitchFamily="34" charset="0"/>
              </a:rPr>
              <a:t>5 </a:t>
            </a:r>
            <a:r>
              <a:rPr lang="de-CH" sz="2200">
                <a:solidFill>
                  <a:srgbClr val="000000"/>
                </a:solidFill>
                <a:effectLst/>
                <a:latin typeface="Arial" panose="020B0604020202020204" pitchFamily="34" charset="0"/>
              </a:rPr>
              <a:t>Organisationseinheit, Universität Xxx </a:t>
            </a:r>
          </a:p>
        </p:txBody>
      </p:sp>
      <p:sp>
        <p:nvSpPr>
          <p:cNvPr id="8" name="Textfeld 7">
            <a:extLst>
              <a:ext uri="{FF2B5EF4-FFF2-40B4-BE49-F238E27FC236}">
                <a16:creationId xmlns:a16="http://schemas.microsoft.com/office/drawing/2014/main" id="{107F26B3-C07C-0611-C161-2485EA6CBABA}"/>
              </a:ext>
            </a:extLst>
          </p:cNvPr>
          <p:cNvSpPr txBox="1"/>
          <p:nvPr/>
        </p:nvSpPr>
        <p:spPr>
          <a:xfrm>
            <a:off x="1276350" y="14586524"/>
            <a:ext cx="8676000" cy="4273478"/>
          </a:xfrm>
          <a:prstGeom prst="rect">
            <a:avLst/>
          </a:prstGeom>
          <a:noFill/>
        </p:spPr>
        <p:txBody>
          <a:bodyPr wrap="square" lIns="0" tIns="0" rIns="0" bIns="0" rtlCol="0">
            <a:spAutoFit/>
          </a:bodyPr>
          <a:lstStyle/>
          <a:p>
            <a:pPr marL="0" marR="0" indent="0" defTabSz="457200" rtl="0" eaLnBrk="1" fontAlgn="auto" latinLnBrk="0" hangingPunct="1">
              <a:lnSpc>
                <a:spcPts val="4200"/>
              </a:lnSpc>
              <a:spcBef>
                <a:spcPts val="0"/>
              </a:spcBef>
              <a:spcAft>
                <a:spcPts val="0"/>
              </a:spcAft>
              <a:buClrTx/>
              <a:buSzTx/>
              <a:buFontTx/>
              <a:buNone/>
              <a:tabLst/>
            </a:pPr>
            <a:r>
              <a:rPr lang="de-DE" sz="3200" b="1" dirty="0">
                <a:solidFill>
                  <a:schemeClr val="bg2">
                    <a:lumMod val="10000"/>
                  </a:schemeClr>
                </a:solidFill>
                <a:latin typeface="Arial" panose="020B0604020202020204" pitchFamily="34" charset="0"/>
                <a:cs typeface="Arial" panose="020B0604020202020204" pitchFamily="34" charset="0"/>
              </a:rPr>
              <a:t>Weit hinten, hinter den Wortbergen, fern der Länder Vokalien und Konsonantien leben die Blindtexte. Abgeschieden wohnen sie in Buchstabhausen an der Küste des Semantik, eines großen Sprachozeans</a:t>
            </a:r>
            <a:r>
              <a:rPr lang="de-DE" sz="3200" b="1" baseline="30000" dirty="0">
                <a:solidFill>
                  <a:schemeClr val="bg2">
                    <a:lumMod val="10000"/>
                  </a:schemeClr>
                </a:solidFill>
                <a:latin typeface="Arial" panose="020B0604020202020204" pitchFamily="34" charset="0"/>
                <a:cs typeface="Arial" panose="020B0604020202020204" pitchFamily="34" charset="0"/>
              </a:rPr>
              <a:t>1</a:t>
            </a:r>
            <a:r>
              <a:rPr lang="de-DE" sz="3200" b="1" dirty="0">
                <a:solidFill>
                  <a:schemeClr val="bg2">
                    <a:lumMod val="10000"/>
                  </a:schemeClr>
                </a:solidFill>
                <a:latin typeface="Arial" panose="020B0604020202020204" pitchFamily="34" charset="0"/>
                <a:cs typeface="Arial" panose="020B0604020202020204" pitchFamily="34" charset="0"/>
              </a:rPr>
              <a:t>. Ein kleines Bächlein namens Duden fließt durch ihren Ort und versorgt sie mit den nötigen Regelialien. </a:t>
            </a:r>
          </a:p>
        </p:txBody>
      </p:sp>
      <p:sp>
        <p:nvSpPr>
          <p:cNvPr id="9" name="Textfeld 8">
            <a:extLst>
              <a:ext uri="{FF2B5EF4-FFF2-40B4-BE49-F238E27FC236}">
                <a16:creationId xmlns:a16="http://schemas.microsoft.com/office/drawing/2014/main" id="{DDF0BA35-D8DF-1D1B-081D-F2EBC95DA534}"/>
              </a:ext>
            </a:extLst>
          </p:cNvPr>
          <p:cNvSpPr txBox="1"/>
          <p:nvPr/>
        </p:nvSpPr>
        <p:spPr>
          <a:xfrm>
            <a:off x="10817225" y="14586524"/>
            <a:ext cx="8676000" cy="2651816"/>
          </a:xfrm>
          <a:prstGeom prst="rect">
            <a:avLst/>
          </a:prstGeom>
          <a:noFill/>
        </p:spPr>
        <p:txBody>
          <a:bodyPr wrap="square" lIns="0" tIns="0" rIns="0" bIns="0" rtlCol="0">
            <a:spAutoFit/>
          </a:bodyPr>
          <a:lstStyle/>
          <a:p>
            <a:pPr marL="0" marR="0" indent="0" defTabSz="457200" rtl="0" eaLnBrk="1" fontAlgn="auto" latinLnBrk="0" hangingPunct="1">
              <a:lnSpc>
                <a:spcPts val="4200"/>
              </a:lnSpc>
              <a:spcBef>
                <a:spcPts val="0"/>
              </a:spcBef>
              <a:spcAft>
                <a:spcPts val="0"/>
              </a:spcAft>
              <a:buClrTx/>
              <a:buSzTx/>
              <a:buFontTx/>
              <a:buNone/>
              <a:tabLst/>
            </a:pPr>
            <a:r>
              <a:rPr lang="de-DE" sz="3200" b="0" dirty="0">
                <a:solidFill>
                  <a:schemeClr val="bg2">
                    <a:lumMod val="10000"/>
                  </a:schemeClr>
                </a:solidFill>
                <a:latin typeface="Arial" panose="020B0604020202020204" pitchFamily="34" charset="0"/>
                <a:cs typeface="Arial" panose="020B0604020202020204" pitchFamily="34" charset="0"/>
              </a:rPr>
              <a:t>Wehmütig lief ihm eine rhetorische Frage über die Wange, dann setzte es seinen Weg fort. Unterwegs traf es eine Copy</a:t>
            </a:r>
            <a:r>
              <a:rPr lang="de-DE" sz="3200" b="0" baseline="30000" dirty="0">
                <a:solidFill>
                  <a:schemeClr val="bg2">
                    <a:lumMod val="10000"/>
                  </a:schemeClr>
                </a:solidFill>
                <a:latin typeface="Arial" panose="020B0604020202020204" pitchFamily="34" charset="0"/>
                <a:cs typeface="Arial" panose="020B0604020202020204" pitchFamily="34" charset="0"/>
              </a:rPr>
              <a:t>4</a:t>
            </a:r>
            <a:r>
              <a:rPr lang="de-DE" sz="3200" b="0" dirty="0">
                <a:solidFill>
                  <a:schemeClr val="bg2">
                    <a:lumMod val="10000"/>
                  </a:schemeClr>
                </a:solidFill>
                <a:latin typeface="Arial" panose="020B0604020202020204" pitchFamily="34" charset="0"/>
                <a:cs typeface="Arial" panose="020B0604020202020204" pitchFamily="34" charset="0"/>
              </a:rPr>
              <a:t>. Die Copy warnte das Blindtextchen, da, wo sie herkäme wäre sie zigmal umgeschrieben worden</a:t>
            </a:r>
          </a:p>
        </p:txBody>
      </p:sp>
      <p:sp>
        <p:nvSpPr>
          <p:cNvPr id="10" name="Textfeld 9">
            <a:extLst>
              <a:ext uri="{FF2B5EF4-FFF2-40B4-BE49-F238E27FC236}">
                <a16:creationId xmlns:a16="http://schemas.microsoft.com/office/drawing/2014/main" id="{B32A97A5-9C8F-3143-5148-EE67D6CB44C7}"/>
              </a:ext>
            </a:extLst>
          </p:cNvPr>
          <p:cNvSpPr txBox="1"/>
          <p:nvPr/>
        </p:nvSpPr>
        <p:spPr>
          <a:xfrm>
            <a:off x="1255568" y="13486149"/>
            <a:ext cx="8698057" cy="677108"/>
          </a:xfrm>
          <a:prstGeom prst="rect">
            <a:avLst/>
          </a:prstGeom>
          <a:noFill/>
        </p:spPr>
        <p:txBody>
          <a:bodyPr wrap="square" lIns="0" tIns="0" rIns="0" bIns="0" rtlCol="0">
            <a:spAutoFit/>
          </a:bodyPr>
          <a:lstStyle/>
          <a:p>
            <a:pPr marL="0" marR="0" indent="0" algn="just" defTabSz="457200" rtl="0" eaLnBrk="1" fontAlgn="auto" latinLnBrk="0" hangingPunct="1">
              <a:lnSpc>
                <a:spcPct val="100000"/>
              </a:lnSpc>
              <a:spcBef>
                <a:spcPts val="0"/>
              </a:spcBef>
              <a:spcAft>
                <a:spcPts val="0"/>
              </a:spcAft>
              <a:buClrTx/>
              <a:buSzTx/>
              <a:buFontTx/>
              <a:buNone/>
              <a:tabLst/>
            </a:pPr>
            <a:r>
              <a:rPr lang="de-DE" sz="4400" b="1" spc="100" dirty="0">
                <a:solidFill>
                  <a:srgbClr val="000000"/>
                </a:solidFill>
                <a:latin typeface="Arial" panose="020B0604020202020204" pitchFamily="34" charset="0"/>
                <a:cs typeface="Arial" panose="020B0604020202020204" pitchFamily="34" charset="0"/>
              </a:rPr>
              <a:t>1. Einleitung / Hintergrund</a:t>
            </a:r>
          </a:p>
        </p:txBody>
      </p:sp>
      <p:sp>
        <p:nvSpPr>
          <p:cNvPr id="11" name="Textfeld 10">
            <a:extLst>
              <a:ext uri="{FF2B5EF4-FFF2-40B4-BE49-F238E27FC236}">
                <a16:creationId xmlns:a16="http://schemas.microsoft.com/office/drawing/2014/main" id="{B2F4DCB2-628E-5ED0-9195-4FE6CFD1CB62}"/>
              </a:ext>
            </a:extLst>
          </p:cNvPr>
          <p:cNvSpPr txBox="1"/>
          <p:nvPr/>
        </p:nvSpPr>
        <p:spPr>
          <a:xfrm>
            <a:off x="10845651" y="13486149"/>
            <a:ext cx="8612338" cy="677108"/>
          </a:xfrm>
          <a:prstGeom prst="rect">
            <a:avLst/>
          </a:prstGeom>
          <a:noFill/>
        </p:spPr>
        <p:txBody>
          <a:bodyPr wrap="square" lIns="0" tIns="0" rIns="0" bIns="0" rtlCol="0">
            <a:spAutoFit/>
          </a:bodyPr>
          <a:lstStyle/>
          <a:p>
            <a:pPr marL="0" marR="0" indent="0" algn="just" defTabSz="457200" rtl="0" eaLnBrk="1" fontAlgn="auto" latinLnBrk="0" hangingPunct="1">
              <a:lnSpc>
                <a:spcPct val="100000"/>
              </a:lnSpc>
              <a:spcBef>
                <a:spcPts val="0"/>
              </a:spcBef>
              <a:spcAft>
                <a:spcPts val="0"/>
              </a:spcAft>
              <a:buClrTx/>
              <a:buSzTx/>
              <a:buFontTx/>
              <a:buNone/>
              <a:tabLst/>
            </a:pPr>
            <a:r>
              <a:rPr lang="de-DE" sz="4400" b="1" spc="100" dirty="0">
                <a:solidFill>
                  <a:srgbClr val="000000"/>
                </a:solidFill>
                <a:latin typeface="Arial" panose="020B0604020202020204" pitchFamily="34" charset="0"/>
                <a:cs typeface="Arial" panose="020B0604020202020204" pitchFamily="34" charset="0"/>
              </a:rPr>
              <a:t>3. Methode</a:t>
            </a:r>
          </a:p>
        </p:txBody>
      </p:sp>
      <p:sp>
        <p:nvSpPr>
          <p:cNvPr id="2" name="Textfeld 1">
            <a:extLst>
              <a:ext uri="{FF2B5EF4-FFF2-40B4-BE49-F238E27FC236}">
                <a16:creationId xmlns:a16="http://schemas.microsoft.com/office/drawing/2014/main" id="{68F79A1E-B755-CCC1-D7F5-063CE40F23B4}"/>
              </a:ext>
            </a:extLst>
          </p:cNvPr>
          <p:cNvSpPr txBox="1"/>
          <p:nvPr/>
        </p:nvSpPr>
        <p:spPr>
          <a:xfrm>
            <a:off x="1297131" y="32229109"/>
            <a:ext cx="8677275" cy="8037906"/>
          </a:xfrm>
          <a:prstGeom prst="rect">
            <a:avLst/>
          </a:prstGeom>
          <a:noFill/>
        </p:spPr>
        <p:txBody>
          <a:bodyPr wrap="square" lIns="0" tIns="0" rIns="0" bIns="0" rtlCol="0">
            <a:spAutoFit/>
          </a:bodyPr>
          <a:lstStyle/>
          <a:p>
            <a:pPr marL="457200" marR="0" indent="-457200" defTabSz="457200" rtl="0" eaLnBrk="1" fontAlgn="auto" latinLnBrk="0" hangingPunct="1">
              <a:lnSpc>
                <a:spcPts val="4200"/>
              </a:lnSpc>
              <a:spcBef>
                <a:spcPts val="0"/>
              </a:spcBef>
              <a:spcAft>
                <a:spcPts val="0"/>
              </a:spcAft>
              <a:buClrTx/>
              <a:buSzTx/>
              <a:buFont typeface="Symbol" pitchFamily="2" charset="2"/>
              <a:buChar char="-"/>
              <a:tabLst/>
            </a:pPr>
            <a:r>
              <a:rPr lang="de-DE" sz="3200" b="0" dirty="0">
                <a:solidFill>
                  <a:schemeClr val="bg2">
                    <a:lumMod val="10000"/>
                  </a:schemeClr>
                </a:solidFill>
                <a:latin typeface="Arial" panose="020B0604020202020204" pitchFamily="34" charset="0"/>
                <a:cs typeface="Arial" panose="020B0604020202020204" pitchFamily="34" charset="0"/>
              </a:rPr>
              <a:t>Eines Tages aber beschloß eine kleine Zeile Blindtext, ihr Name war Lorem Ipsum</a:t>
            </a:r>
            <a:r>
              <a:rPr lang="de-DE" sz="3200" b="0" baseline="30000" dirty="0">
                <a:solidFill>
                  <a:schemeClr val="bg2">
                    <a:lumMod val="10000"/>
                  </a:schemeClr>
                </a:solidFill>
                <a:latin typeface="Arial" panose="020B0604020202020204" pitchFamily="34" charset="0"/>
                <a:cs typeface="Arial" panose="020B0604020202020204" pitchFamily="34" charset="0"/>
              </a:rPr>
              <a:t>2</a:t>
            </a:r>
            <a:r>
              <a:rPr lang="de-DE" sz="3200" b="0" dirty="0">
                <a:solidFill>
                  <a:schemeClr val="bg2">
                    <a:lumMod val="10000"/>
                  </a:schemeClr>
                </a:solidFill>
                <a:latin typeface="Arial" panose="020B0604020202020204" pitchFamily="34" charset="0"/>
                <a:cs typeface="Arial" panose="020B0604020202020204" pitchFamily="34" charset="0"/>
              </a:rPr>
              <a:t>, hinaus zu gehen in die weite Grammatik. </a:t>
            </a:r>
          </a:p>
          <a:p>
            <a:pPr marL="457200" marR="0" indent="-457200" defTabSz="457200" rtl="0" eaLnBrk="1" fontAlgn="auto" latinLnBrk="0" hangingPunct="1">
              <a:lnSpc>
                <a:spcPts val="4200"/>
              </a:lnSpc>
              <a:spcBef>
                <a:spcPts val="0"/>
              </a:spcBef>
              <a:spcAft>
                <a:spcPts val="0"/>
              </a:spcAft>
              <a:buClrTx/>
              <a:buSzTx/>
              <a:buFont typeface="Symbol" pitchFamily="2" charset="2"/>
              <a:buChar char="-"/>
              <a:tabLst/>
            </a:pPr>
            <a:r>
              <a:rPr lang="de-DE" sz="3200" b="0" dirty="0">
                <a:solidFill>
                  <a:schemeClr val="bg2">
                    <a:lumMod val="10000"/>
                  </a:schemeClr>
                </a:solidFill>
                <a:latin typeface="Arial" panose="020B0604020202020204" pitchFamily="34" charset="0"/>
                <a:cs typeface="Arial" panose="020B0604020202020204" pitchFamily="34" charset="0"/>
              </a:rPr>
              <a:t>Der große Oxmox riet ihr davon ab, da es dort wimmele von bösen Kommata, wilden Fragezeichen und hinterhältigen Semikoli, doch das Blindtextchen ließ sich nicht beirren. </a:t>
            </a:r>
          </a:p>
          <a:p>
            <a:pPr marL="457200" marR="0" indent="-457200" defTabSz="457200" rtl="0" eaLnBrk="1" fontAlgn="auto" latinLnBrk="0" hangingPunct="1">
              <a:lnSpc>
                <a:spcPts val="4200"/>
              </a:lnSpc>
              <a:spcBef>
                <a:spcPts val="0"/>
              </a:spcBef>
              <a:spcAft>
                <a:spcPts val="0"/>
              </a:spcAft>
              <a:buClrTx/>
              <a:buSzTx/>
              <a:buFont typeface="Symbol" pitchFamily="2" charset="2"/>
              <a:buChar char="-"/>
              <a:tabLst/>
            </a:pPr>
            <a:r>
              <a:rPr lang="de-DE" sz="3200" b="0" dirty="0">
                <a:solidFill>
                  <a:schemeClr val="bg2">
                    <a:lumMod val="10000"/>
                  </a:schemeClr>
                </a:solidFill>
                <a:latin typeface="Arial" panose="020B0604020202020204" pitchFamily="34" charset="0"/>
                <a:cs typeface="Arial" panose="020B0604020202020204" pitchFamily="34" charset="0"/>
              </a:rPr>
              <a:t>Es packte seine sieben Versalien, schob sich sein Initial in den Gürtel und machte sich auf den Weg. </a:t>
            </a:r>
          </a:p>
          <a:p>
            <a:pPr marL="457200" marR="0" indent="-457200" defTabSz="457200" rtl="0" eaLnBrk="1" fontAlgn="auto" latinLnBrk="0" hangingPunct="1">
              <a:lnSpc>
                <a:spcPts val="4200"/>
              </a:lnSpc>
              <a:spcBef>
                <a:spcPts val="0"/>
              </a:spcBef>
              <a:spcAft>
                <a:spcPts val="0"/>
              </a:spcAft>
              <a:buClrTx/>
              <a:buSzTx/>
              <a:buFont typeface="Symbol" pitchFamily="2" charset="2"/>
              <a:buChar char="-"/>
              <a:tabLst/>
            </a:pPr>
            <a:r>
              <a:rPr lang="de-DE" sz="3200" b="0" dirty="0">
                <a:solidFill>
                  <a:schemeClr val="bg2">
                    <a:lumMod val="10000"/>
                  </a:schemeClr>
                </a:solidFill>
                <a:latin typeface="Arial" panose="020B0604020202020204" pitchFamily="34" charset="0"/>
                <a:cs typeface="Arial" panose="020B0604020202020204" pitchFamily="34" charset="0"/>
              </a:rPr>
              <a:t>Als es die ersten Hügel des Kursivgebirges</a:t>
            </a:r>
            <a:r>
              <a:rPr lang="de-DE" sz="3200" b="0" baseline="30000" dirty="0">
                <a:solidFill>
                  <a:schemeClr val="bg2">
                    <a:lumMod val="10000"/>
                  </a:schemeClr>
                </a:solidFill>
                <a:latin typeface="Arial" panose="020B0604020202020204" pitchFamily="34" charset="0"/>
                <a:cs typeface="Arial" panose="020B0604020202020204" pitchFamily="34" charset="0"/>
              </a:rPr>
              <a:t>3</a:t>
            </a:r>
            <a:r>
              <a:rPr lang="de-DE" sz="3200" b="0" dirty="0">
                <a:solidFill>
                  <a:schemeClr val="bg2">
                    <a:lumMod val="10000"/>
                  </a:schemeClr>
                </a:solidFill>
                <a:latin typeface="Arial" panose="020B0604020202020204" pitchFamily="34" charset="0"/>
                <a:cs typeface="Arial" panose="020B0604020202020204" pitchFamily="34" charset="0"/>
              </a:rPr>
              <a:t> erklommen hatte, warf es einen letzten Blick zurück auf die Skyline seiner Heimatstadt Buchstabhausen.</a:t>
            </a:r>
          </a:p>
        </p:txBody>
      </p:sp>
      <p:sp>
        <p:nvSpPr>
          <p:cNvPr id="3" name="Textfeld 2">
            <a:extLst>
              <a:ext uri="{FF2B5EF4-FFF2-40B4-BE49-F238E27FC236}">
                <a16:creationId xmlns:a16="http://schemas.microsoft.com/office/drawing/2014/main" id="{E6305D94-24F0-730F-236C-85EE48006C04}"/>
              </a:ext>
            </a:extLst>
          </p:cNvPr>
          <p:cNvSpPr txBox="1"/>
          <p:nvPr/>
        </p:nvSpPr>
        <p:spPr>
          <a:xfrm>
            <a:off x="1276350" y="31128734"/>
            <a:ext cx="8698057" cy="677108"/>
          </a:xfrm>
          <a:prstGeom prst="rect">
            <a:avLst/>
          </a:prstGeom>
          <a:noFill/>
        </p:spPr>
        <p:txBody>
          <a:bodyPr wrap="square" lIns="0" tIns="0" rIns="0" bIns="0" rtlCol="0">
            <a:spAutoFit/>
          </a:bodyPr>
          <a:lstStyle/>
          <a:p>
            <a:pPr marL="0" marR="0" indent="0" algn="just" defTabSz="457200" rtl="0" eaLnBrk="1" fontAlgn="auto" latinLnBrk="0" hangingPunct="1">
              <a:lnSpc>
                <a:spcPct val="100000"/>
              </a:lnSpc>
              <a:spcBef>
                <a:spcPts val="0"/>
              </a:spcBef>
              <a:spcAft>
                <a:spcPts val="0"/>
              </a:spcAft>
              <a:buClrTx/>
              <a:buSzTx/>
              <a:buFontTx/>
              <a:buNone/>
              <a:tabLst/>
            </a:pPr>
            <a:r>
              <a:rPr lang="de-DE" sz="4400" b="1" spc="100" dirty="0">
                <a:solidFill>
                  <a:srgbClr val="000000"/>
                </a:solidFill>
                <a:latin typeface="Arial" panose="020B0604020202020204" pitchFamily="34" charset="0"/>
                <a:cs typeface="Arial" panose="020B0604020202020204" pitchFamily="34" charset="0"/>
              </a:rPr>
              <a:t>2. Gegenstand / Material</a:t>
            </a:r>
          </a:p>
        </p:txBody>
      </p:sp>
      <p:sp>
        <p:nvSpPr>
          <p:cNvPr id="13" name="Textfeld 12">
            <a:extLst>
              <a:ext uri="{FF2B5EF4-FFF2-40B4-BE49-F238E27FC236}">
                <a16:creationId xmlns:a16="http://schemas.microsoft.com/office/drawing/2014/main" id="{C35E8F41-DA4F-3200-239E-BABFC3886F86}"/>
              </a:ext>
            </a:extLst>
          </p:cNvPr>
          <p:cNvSpPr txBox="1"/>
          <p:nvPr/>
        </p:nvSpPr>
        <p:spPr>
          <a:xfrm>
            <a:off x="20321588" y="14586524"/>
            <a:ext cx="8676000" cy="2113207"/>
          </a:xfrm>
          <a:prstGeom prst="rect">
            <a:avLst/>
          </a:prstGeom>
          <a:noFill/>
        </p:spPr>
        <p:txBody>
          <a:bodyPr wrap="square" lIns="0" tIns="0" rIns="0" bIns="0" rtlCol="0">
            <a:spAutoFit/>
          </a:bodyPr>
          <a:lstStyle/>
          <a:p>
            <a:pPr marL="0" marR="0" indent="0" defTabSz="457200" rtl="0" eaLnBrk="1" fontAlgn="auto" latinLnBrk="0" hangingPunct="1">
              <a:lnSpc>
                <a:spcPts val="4200"/>
              </a:lnSpc>
              <a:spcBef>
                <a:spcPts val="0"/>
              </a:spcBef>
              <a:spcAft>
                <a:spcPts val="0"/>
              </a:spcAft>
              <a:buClrTx/>
              <a:buSzTx/>
              <a:buFontTx/>
              <a:buNone/>
              <a:tabLst/>
            </a:pPr>
            <a:r>
              <a:rPr lang="de-DE" sz="3200" b="0" dirty="0">
                <a:solidFill>
                  <a:schemeClr val="tx2"/>
                </a:solidFill>
                <a:latin typeface="Arial" panose="020B0604020202020204" pitchFamily="34" charset="0"/>
                <a:cs typeface="Arial" panose="020B0604020202020204" pitchFamily="34" charset="0"/>
              </a:rPr>
              <a:t>Und wenn es nicht umgeschrieben wurde, dann benutzen Sie es immernoch. Weit hinten, hinter den Wortbergen, fern der Länder Vokalien und Konsonantien leben die Blindtexte. </a:t>
            </a:r>
          </a:p>
        </p:txBody>
      </p:sp>
      <p:sp>
        <p:nvSpPr>
          <p:cNvPr id="14" name="Textfeld 13">
            <a:extLst>
              <a:ext uri="{FF2B5EF4-FFF2-40B4-BE49-F238E27FC236}">
                <a16:creationId xmlns:a16="http://schemas.microsoft.com/office/drawing/2014/main" id="{8B899043-A526-6BC9-E8C2-1A5483067F72}"/>
              </a:ext>
            </a:extLst>
          </p:cNvPr>
          <p:cNvSpPr txBox="1"/>
          <p:nvPr/>
        </p:nvSpPr>
        <p:spPr>
          <a:xfrm>
            <a:off x="20321589" y="13486149"/>
            <a:ext cx="8698056" cy="677108"/>
          </a:xfrm>
          <a:prstGeom prst="rect">
            <a:avLst/>
          </a:prstGeom>
          <a:noFill/>
        </p:spPr>
        <p:txBody>
          <a:bodyPr wrap="square" lIns="0" tIns="0" rIns="0" bIns="0" rtlCol="0">
            <a:spAutoFit/>
          </a:bodyPr>
          <a:lstStyle/>
          <a:p>
            <a:pPr marL="0" marR="0" indent="0" algn="just" defTabSz="457200" rtl="0" eaLnBrk="1" fontAlgn="auto" latinLnBrk="0" hangingPunct="1">
              <a:lnSpc>
                <a:spcPct val="100000"/>
              </a:lnSpc>
              <a:spcBef>
                <a:spcPts val="0"/>
              </a:spcBef>
              <a:spcAft>
                <a:spcPts val="0"/>
              </a:spcAft>
              <a:buClrTx/>
              <a:buSzTx/>
              <a:buFontTx/>
              <a:buNone/>
              <a:tabLst/>
            </a:pPr>
            <a:r>
              <a:rPr lang="de-DE" sz="4400" b="1" spc="100" dirty="0">
                <a:solidFill>
                  <a:schemeClr val="tx2"/>
                </a:solidFill>
                <a:latin typeface="Arial" panose="020B0604020202020204" pitchFamily="34" charset="0"/>
                <a:cs typeface="Arial" panose="020B0604020202020204" pitchFamily="34" charset="0"/>
              </a:rPr>
              <a:t>5. Ergebnisse / Resultate</a:t>
            </a:r>
          </a:p>
        </p:txBody>
      </p:sp>
      <p:sp>
        <p:nvSpPr>
          <p:cNvPr id="15" name="Textfeld 14">
            <a:extLst>
              <a:ext uri="{FF2B5EF4-FFF2-40B4-BE49-F238E27FC236}">
                <a16:creationId xmlns:a16="http://schemas.microsoft.com/office/drawing/2014/main" id="{12E01D69-0F53-4032-FB5A-AED22442BCD5}"/>
              </a:ext>
            </a:extLst>
          </p:cNvPr>
          <p:cNvSpPr txBox="1"/>
          <p:nvPr/>
        </p:nvSpPr>
        <p:spPr>
          <a:xfrm>
            <a:off x="20322863" y="28024011"/>
            <a:ext cx="8676000" cy="4806252"/>
          </a:xfrm>
          <a:prstGeom prst="rect">
            <a:avLst/>
          </a:prstGeom>
          <a:noFill/>
        </p:spPr>
        <p:txBody>
          <a:bodyPr wrap="square" lIns="0" tIns="0" rIns="0" bIns="0" rtlCol="0">
            <a:spAutoFit/>
          </a:bodyPr>
          <a:lstStyle/>
          <a:p>
            <a:pPr marL="457200" marR="0" indent="-457200" defTabSz="457200" rtl="0" eaLnBrk="1" fontAlgn="auto" latinLnBrk="0" hangingPunct="1">
              <a:lnSpc>
                <a:spcPts val="4200"/>
              </a:lnSpc>
              <a:spcBef>
                <a:spcPts val="0"/>
              </a:spcBef>
              <a:spcAft>
                <a:spcPts val="0"/>
              </a:spcAft>
              <a:buClrTx/>
              <a:buSzTx/>
              <a:buFont typeface="Symbol" pitchFamily="2" charset="2"/>
              <a:buChar char="-"/>
              <a:tabLst/>
            </a:pPr>
            <a:r>
              <a:rPr lang="de-DE" sz="3200" b="1" dirty="0">
                <a:solidFill>
                  <a:schemeClr val="accent5"/>
                </a:solidFill>
                <a:latin typeface="Arial" panose="020B0604020202020204" pitchFamily="34" charset="0"/>
                <a:cs typeface="Arial" panose="020B0604020202020204" pitchFamily="34" charset="0"/>
              </a:rPr>
              <a:t>Weit hinten, hinter den Wortbergen, fern </a:t>
            </a:r>
            <a:br>
              <a:rPr lang="de-DE" sz="3200" b="1" dirty="0">
                <a:solidFill>
                  <a:schemeClr val="accent5"/>
                </a:solidFill>
                <a:latin typeface="Arial" panose="020B0604020202020204" pitchFamily="34" charset="0"/>
                <a:cs typeface="Arial" panose="020B0604020202020204" pitchFamily="34" charset="0"/>
              </a:rPr>
            </a:br>
            <a:r>
              <a:rPr lang="de-DE" sz="3200" b="1" dirty="0">
                <a:solidFill>
                  <a:schemeClr val="accent5"/>
                </a:solidFill>
                <a:latin typeface="Arial" panose="020B0604020202020204" pitchFamily="34" charset="0"/>
                <a:cs typeface="Arial" panose="020B0604020202020204" pitchFamily="34" charset="0"/>
              </a:rPr>
              <a:t>der Länder Vokalien und Konsonantien leben die Blindtexte. </a:t>
            </a:r>
          </a:p>
          <a:p>
            <a:pPr marL="457200" marR="0" indent="-457200" defTabSz="457200" rtl="0" eaLnBrk="1" fontAlgn="auto" latinLnBrk="0" hangingPunct="1">
              <a:lnSpc>
                <a:spcPts val="4200"/>
              </a:lnSpc>
              <a:spcBef>
                <a:spcPts val="0"/>
              </a:spcBef>
              <a:spcAft>
                <a:spcPts val="0"/>
              </a:spcAft>
              <a:buClrTx/>
              <a:buSzTx/>
              <a:buFont typeface="Symbol" pitchFamily="2" charset="2"/>
              <a:buChar char="-"/>
              <a:tabLst/>
            </a:pPr>
            <a:r>
              <a:rPr lang="de-DE" sz="3200" b="1" dirty="0">
                <a:solidFill>
                  <a:schemeClr val="accent5"/>
                </a:solidFill>
                <a:latin typeface="Arial" panose="020B0604020202020204" pitchFamily="34" charset="0"/>
                <a:cs typeface="Arial" panose="020B0604020202020204" pitchFamily="34" charset="0"/>
              </a:rPr>
              <a:t>Abgeschieden wohnen sie in Buchstabhausen an der Küste des Semantik, eines großen Sprachozeans. </a:t>
            </a:r>
          </a:p>
          <a:p>
            <a:pPr marL="457200" marR="0" indent="-457200" defTabSz="457200" rtl="0" eaLnBrk="1" fontAlgn="auto" latinLnBrk="0" hangingPunct="1">
              <a:lnSpc>
                <a:spcPts val="4200"/>
              </a:lnSpc>
              <a:spcBef>
                <a:spcPts val="0"/>
              </a:spcBef>
              <a:spcAft>
                <a:spcPts val="0"/>
              </a:spcAft>
              <a:buClrTx/>
              <a:buSzTx/>
              <a:buFont typeface="Symbol" pitchFamily="2" charset="2"/>
              <a:buChar char="-"/>
              <a:tabLst/>
            </a:pPr>
            <a:r>
              <a:rPr lang="de-DE" sz="3200" b="1" dirty="0">
                <a:solidFill>
                  <a:schemeClr val="accent5"/>
                </a:solidFill>
                <a:latin typeface="Arial" panose="020B0604020202020204" pitchFamily="34" charset="0"/>
                <a:cs typeface="Arial" panose="020B0604020202020204" pitchFamily="34" charset="0"/>
              </a:rPr>
              <a:t>Ein kleines Bächlein namens Duden fließt durch ihren Ort und versorgt sie mit den nötigen Regelialien. </a:t>
            </a:r>
          </a:p>
        </p:txBody>
      </p:sp>
      <p:sp>
        <p:nvSpPr>
          <p:cNvPr id="16" name="Textfeld 15">
            <a:extLst>
              <a:ext uri="{FF2B5EF4-FFF2-40B4-BE49-F238E27FC236}">
                <a16:creationId xmlns:a16="http://schemas.microsoft.com/office/drawing/2014/main" id="{7EDD70D8-9CA9-A0E9-8168-50E4D3E4124E}"/>
              </a:ext>
            </a:extLst>
          </p:cNvPr>
          <p:cNvSpPr txBox="1"/>
          <p:nvPr/>
        </p:nvSpPr>
        <p:spPr>
          <a:xfrm>
            <a:off x="20321589" y="26891382"/>
            <a:ext cx="8677274" cy="677108"/>
          </a:xfrm>
          <a:prstGeom prst="rect">
            <a:avLst/>
          </a:prstGeom>
          <a:noFill/>
        </p:spPr>
        <p:txBody>
          <a:bodyPr wrap="square" lIns="0" tIns="0" rIns="0" bIns="0" rtlCol="0">
            <a:spAutoFit/>
          </a:bodyPr>
          <a:lstStyle/>
          <a:p>
            <a:pPr marL="0" marR="0" indent="0" algn="just" defTabSz="457200" rtl="0" eaLnBrk="1" fontAlgn="auto" latinLnBrk="0" hangingPunct="1">
              <a:lnSpc>
                <a:spcPct val="100000"/>
              </a:lnSpc>
              <a:spcBef>
                <a:spcPts val="0"/>
              </a:spcBef>
              <a:spcAft>
                <a:spcPts val="0"/>
              </a:spcAft>
              <a:buClrTx/>
              <a:buSzTx/>
              <a:buFontTx/>
              <a:buNone/>
              <a:tabLst/>
            </a:pPr>
            <a:r>
              <a:rPr lang="de-DE" sz="4400" b="1" spc="100" dirty="0">
                <a:solidFill>
                  <a:schemeClr val="accent5"/>
                </a:solidFill>
                <a:latin typeface="Arial" panose="020B0604020202020204" pitchFamily="34" charset="0"/>
                <a:cs typeface="Arial" panose="020B0604020202020204" pitchFamily="34" charset="0"/>
              </a:rPr>
              <a:t>6. Schlussfolgerungen</a:t>
            </a:r>
          </a:p>
        </p:txBody>
      </p:sp>
      <p:sp>
        <p:nvSpPr>
          <p:cNvPr id="17" name="Textfeld 16">
            <a:extLst>
              <a:ext uri="{FF2B5EF4-FFF2-40B4-BE49-F238E27FC236}">
                <a16:creationId xmlns:a16="http://schemas.microsoft.com/office/drawing/2014/main" id="{B59EF89A-5767-65BA-6D4A-F72A08B50395}"/>
              </a:ext>
            </a:extLst>
          </p:cNvPr>
          <p:cNvSpPr txBox="1"/>
          <p:nvPr/>
        </p:nvSpPr>
        <p:spPr>
          <a:xfrm>
            <a:off x="20321588" y="34256267"/>
            <a:ext cx="8698056" cy="3658117"/>
          </a:xfrm>
          <a:prstGeom prst="rect">
            <a:avLst/>
          </a:prstGeom>
          <a:noFill/>
        </p:spPr>
        <p:txBody>
          <a:bodyPr wrap="square" lIns="0" tIns="0" rIns="0" bIns="0" rtlCol="0">
            <a:spAutoFit/>
          </a:bodyPr>
          <a:lstStyle/>
          <a:p>
            <a:pPr marL="180000" marR="16510" indent="-180000">
              <a:lnSpc>
                <a:spcPts val="2700"/>
              </a:lnSpc>
              <a:spcBef>
                <a:spcPts val="5"/>
              </a:spcBef>
              <a:spcAft>
                <a:spcPts val="1000"/>
              </a:spcAft>
            </a:pPr>
            <a:r>
              <a:rPr lang="en-US" sz="2200" b="1" dirty="0">
                <a:solidFill>
                  <a:srgbClr val="000000"/>
                </a:solidFill>
                <a:latin typeface="Arial" panose="020B0604020202020204" pitchFamily="34" charset="0"/>
                <a:ea typeface="ＭＳ Ｐゴシック" charset="-128"/>
                <a:cs typeface="Arial" panose="020B0604020202020204" pitchFamily="34" charset="0"/>
              </a:rPr>
              <a:t>Referenzen / Literatur</a:t>
            </a:r>
          </a:p>
          <a:p>
            <a:pPr marL="457200" marR="16510" indent="-457200">
              <a:lnSpc>
                <a:spcPts val="2700"/>
              </a:lnSpc>
              <a:spcBef>
                <a:spcPts val="5"/>
              </a:spcBef>
              <a:spcAft>
                <a:spcPts val="1000"/>
              </a:spcAft>
              <a:buFont typeface="+mj-lt"/>
              <a:buAutoNum type="arabicParenBoth"/>
            </a:pPr>
            <a:r>
              <a:rPr lang="en-GB" altLang="x-none" sz="2200" dirty="0" err="1">
                <a:solidFill>
                  <a:srgbClr val="000000"/>
                </a:solidFill>
                <a:latin typeface="Arial" panose="020B0604020202020204" pitchFamily="34" charset="0"/>
                <a:cs typeface="Arial" panose="020B0604020202020204" pitchFamily="34" charset="0"/>
              </a:rPr>
              <a:t>Weit hinten, hinter den Wortbergen, fern der Länder Vokalien und Konsonantien leben die Blindtexte. </a:t>
            </a:r>
          </a:p>
          <a:p>
            <a:pPr marL="457200" marR="16510" indent="-457200">
              <a:lnSpc>
                <a:spcPts val="2700"/>
              </a:lnSpc>
              <a:spcBef>
                <a:spcPts val="5"/>
              </a:spcBef>
              <a:spcAft>
                <a:spcPts val="1000"/>
              </a:spcAft>
              <a:buFont typeface="+mj-lt"/>
              <a:buAutoNum type="arabicParenBoth"/>
            </a:pPr>
            <a:r>
              <a:rPr lang="en-GB" altLang="x-none" sz="2200" dirty="0" err="1">
                <a:solidFill>
                  <a:srgbClr val="000000"/>
                </a:solidFill>
                <a:latin typeface="Arial" panose="020B0604020202020204" pitchFamily="34" charset="0"/>
                <a:cs typeface="Arial" panose="020B0604020202020204" pitchFamily="34" charset="0"/>
              </a:rPr>
              <a:t>Abgeschieden wohnen sie in Buchstabhausen an der Küste des Semantik, eines großen Sprachozeans. </a:t>
            </a:r>
          </a:p>
          <a:p>
            <a:pPr marL="457200" marR="16510" indent="-457200">
              <a:lnSpc>
                <a:spcPts val="2900"/>
              </a:lnSpc>
              <a:spcBef>
                <a:spcPts val="5"/>
              </a:spcBef>
              <a:spcAft>
                <a:spcPts val="1000"/>
              </a:spcAft>
              <a:buFont typeface="+mj-lt"/>
              <a:buAutoNum type="arabicParenBoth"/>
            </a:pPr>
            <a:r>
              <a:rPr lang="en-GB" altLang="x-none" sz="2200" dirty="0" err="1">
                <a:solidFill>
                  <a:srgbClr val="000000"/>
                </a:solidFill>
                <a:latin typeface="Arial" panose="020B0604020202020204" pitchFamily="34" charset="0"/>
                <a:cs typeface="Arial" panose="020B0604020202020204" pitchFamily="34" charset="0"/>
              </a:rPr>
              <a:t>Ein kleines Bächlein namens Duden fließt durch ihren Ort und versorgt sie mit den nötigen Regelialien. </a:t>
            </a:r>
          </a:p>
          <a:p>
            <a:pPr marL="457200" marR="16510" indent="-457200">
              <a:lnSpc>
                <a:spcPts val="2700"/>
              </a:lnSpc>
              <a:spcBef>
                <a:spcPts val="5"/>
              </a:spcBef>
              <a:spcAft>
                <a:spcPts val="1000"/>
              </a:spcAft>
              <a:buFont typeface="+mj-lt"/>
              <a:buAutoNum type="arabicParenBoth"/>
            </a:pPr>
            <a:r>
              <a:rPr lang="en-GB" altLang="x-none" sz="2200" dirty="0" err="1">
                <a:solidFill>
                  <a:srgbClr val="000000"/>
                </a:solidFill>
                <a:latin typeface="Arial" panose="020B0604020202020204" pitchFamily="34" charset="0"/>
                <a:cs typeface="Arial" panose="020B0604020202020204" pitchFamily="34" charset="0"/>
              </a:rPr>
              <a:t>Es ist ein paradiesmatisches Land, in dem einem gebratene Satzteile in den Mund fliegen.</a:t>
            </a:r>
            <a:endParaRPr lang="en-US" sz="2200" dirty="0">
              <a:solidFill>
                <a:srgbClr val="000000"/>
              </a:solidFill>
              <a:latin typeface="Arial" panose="020B0604020202020204" pitchFamily="34" charset="0"/>
              <a:ea typeface="ＭＳ Ｐゴシック" charset="-128"/>
              <a:cs typeface="Arial" panose="020B0604020202020204" pitchFamily="34" charset="0"/>
            </a:endParaRPr>
          </a:p>
        </p:txBody>
      </p:sp>
      <p:sp>
        <p:nvSpPr>
          <p:cNvPr id="18" name="Textfeld 17">
            <a:extLst>
              <a:ext uri="{FF2B5EF4-FFF2-40B4-BE49-F238E27FC236}">
                <a16:creationId xmlns:a16="http://schemas.microsoft.com/office/drawing/2014/main" id="{2B497466-0480-E4A0-3BD1-09C19884211C}"/>
              </a:ext>
            </a:extLst>
          </p:cNvPr>
          <p:cNvSpPr txBox="1"/>
          <p:nvPr/>
        </p:nvSpPr>
        <p:spPr>
          <a:xfrm>
            <a:off x="20321589" y="38558875"/>
            <a:ext cx="8698058" cy="1153586"/>
          </a:xfrm>
          <a:prstGeom prst="rect">
            <a:avLst/>
          </a:prstGeom>
          <a:noFill/>
        </p:spPr>
        <p:txBody>
          <a:bodyPr wrap="square" lIns="0">
            <a:spAutoFit/>
          </a:bodyPr>
          <a:lstStyle/>
          <a:p>
            <a:pPr>
              <a:lnSpc>
                <a:spcPts val="2700"/>
              </a:lnSpc>
            </a:pPr>
            <a:r>
              <a:rPr lang="en-GB" altLang="x-none" sz="2200" b="1" dirty="0">
                <a:solidFill>
                  <a:srgbClr val="000000"/>
                </a:solidFill>
                <a:latin typeface="Arial" panose="020B0604020202020204" pitchFamily="34" charset="0"/>
                <a:cs typeface="Arial" panose="020B0604020202020204" pitchFamily="34" charset="0"/>
              </a:rPr>
              <a:t>Kontakt:     </a:t>
            </a:r>
          </a:p>
          <a:p>
            <a:pPr>
              <a:lnSpc>
                <a:spcPts val="2900"/>
              </a:lnSpc>
            </a:pPr>
            <a:r>
              <a:rPr lang="de-CH" sz="2200">
                <a:solidFill>
                  <a:srgbClr val="000000"/>
                </a:solidFill>
                <a:effectLst/>
                <a:latin typeface="Arial" panose="020B0604020202020204" pitchFamily="34" charset="0"/>
              </a:rPr>
              <a:t>Vorname Name, VornameName@mail.com  </a:t>
            </a:r>
            <a:br>
              <a:rPr lang="de-CH" sz="2200">
                <a:solidFill>
                  <a:srgbClr val="000000"/>
                </a:solidFill>
                <a:effectLst/>
                <a:latin typeface="Arial" panose="020B0604020202020204" pitchFamily="34" charset="0"/>
              </a:rPr>
            </a:br>
            <a:r>
              <a:rPr lang="de-CH" sz="2200">
                <a:solidFill>
                  <a:srgbClr val="000000"/>
                </a:solidFill>
                <a:effectLst/>
                <a:latin typeface="Arial" panose="020B0604020202020204" pitchFamily="34" charset="0"/>
              </a:rPr>
              <a:t>www.Organisationseinheit.unibas.ch</a:t>
            </a:r>
          </a:p>
        </p:txBody>
      </p:sp>
      <p:cxnSp>
        <p:nvCxnSpPr>
          <p:cNvPr id="19" name="Gerade Verbindung 18">
            <a:extLst>
              <a:ext uri="{FF2B5EF4-FFF2-40B4-BE49-F238E27FC236}">
                <a16:creationId xmlns:a16="http://schemas.microsoft.com/office/drawing/2014/main" id="{47B6FE3F-EA61-ACA4-1DB3-D8C17324B2B1}"/>
              </a:ext>
            </a:extLst>
          </p:cNvPr>
          <p:cNvCxnSpPr>
            <a:cxnSpLocks/>
          </p:cNvCxnSpPr>
          <p:nvPr/>
        </p:nvCxnSpPr>
        <p:spPr>
          <a:xfrm>
            <a:off x="20321588" y="38413101"/>
            <a:ext cx="8698059"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B78EBD2D-3F36-5696-7D8B-D87F5D462896}"/>
              </a:ext>
            </a:extLst>
          </p:cNvPr>
          <p:cNvSpPr txBox="1"/>
          <p:nvPr/>
        </p:nvSpPr>
        <p:spPr>
          <a:xfrm>
            <a:off x="1297131" y="41342559"/>
            <a:ext cx="1124882" cy="338554"/>
          </a:xfrm>
          <a:prstGeom prst="rect">
            <a:avLst/>
          </a:prstGeom>
          <a:noFill/>
        </p:spPr>
        <p:txBody>
          <a:bodyPr wrap="square" lIns="0" tIns="0" rIns="0" bIns="0" rtlCol="0">
            <a:spAutoFit/>
          </a:bodyPr>
          <a:lstStyle/>
          <a:p>
            <a:r>
              <a:rPr lang="de-DE" sz="2200"/>
              <a:t>Partner:</a:t>
            </a:r>
          </a:p>
        </p:txBody>
      </p:sp>
      <p:sp>
        <p:nvSpPr>
          <p:cNvPr id="25" name="Textfeld 24">
            <a:extLst>
              <a:ext uri="{FF2B5EF4-FFF2-40B4-BE49-F238E27FC236}">
                <a16:creationId xmlns:a16="http://schemas.microsoft.com/office/drawing/2014/main" id="{DE0DFA6A-ECAE-5815-2E8B-1825F3CDF21B}"/>
              </a:ext>
            </a:extLst>
          </p:cNvPr>
          <p:cNvSpPr txBox="1"/>
          <p:nvPr/>
        </p:nvSpPr>
        <p:spPr>
          <a:xfrm>
            <a:off x="11786195" y="41342559"/>
            <a:ext cx="1525732" cy="338554"/>
          </a:xfrm>
          <a:prstGeom prst="rect">
            <a:avLst/>
          </a:prstGeom>
          <a:noFill/>
        </p:spPr>
        <p:txBody>
          <a:bodyPr wrap="square" lIns="0" tIns="0" rIns="0" bIns="0" rtlCol="0">
            <a:spAutoFit/>
          </a:bodyPr>
          <a:lstStyle/>
          <a:p>
            <a:r>
              <a:rPr lang="de-DE" sz="2200"/>
              <a:t>Sponsoren:</a:t>
            </a:r>
          </a:p>
        </p:txBody>
      </p:sp>
      <p:sp>
        <p:nvSpPr>
          <p:cNvPr id="27" name="Textfeld 26">
            <a:extLst>
              <a:ext uri="{FF2B5EF4-FFF2-40B4-BE49-F238E27FC236}">
                <a16:creationId xmlns:a16="http://schemas.microsoft.com/office/drawing/2014/main" id="{61FFB51B-58C2-E79F-0FB6-874074E59442}"/>
              </a:ext>
            </a:extLst>
          </p:cNvPr>
          <p:cNvSpPr txBox="1"/>
          <p:nvPr/>
        </p:nvSpPr>
        <p:spPr>
          <a:xfrm>
            <a:off x="13399038" y="41385089"/>
            <a:ext cx="2412000" cy="702070"/>
          </a:xfrm>
          <a:prstGeom prst="rect">
            <a:avLst/>
          </a:prstGeom>
          <a:solidFill>
            <a:schemeClr val="accent4">
              <a:alpha val="74793"/>
            </a:schemeClr>
          </a:solidFill>
        </p:spPr>
        <p:txBody>
          <a:bodyPr wrap="square" lIns="576000" tIns="180000" bIns="180000" rtlCol="0" anchor="ctr" anchorCtr="0">
            <a:spAutoFit/>
          </a:bodyPr>
          <a:lstStyle/>
          <a:p>
            <a:r>
              <a:rPr lang="de-DE" sz="2200">
                <a:solidFill>
                  <a:schemeClr val="bg1"/>
                </a:solidFill>
              </a:rPr>
              <a:t>Logo</a:t>
            </a:r>
          </a:p>
        </p:txBody>
      </p:sp>
      <p:sp>
        <p:nvSpPr>
          <p:cNvPr id="28" name="Textfeld 27">
            <a:extLst>
              <a:ext uri="{FF2B5EF4-FFF2-40B4-BE49-F238E27FC236}">
                <a16:creationId xmlns:a16="http://schemas.microsoft.com/office/drawing/2014/main" id="{E641780D-5AA0-C042-4B30-3E95978A92AA}"/>
              </a:ext>
            </a:extLst>
          </p:cNvPr>
          <p:cNvSpPr txBox="1"/>
          <p:nvPr/>
        </p:nvSpPr>
        <p:spPr>
          <a:xfrm>
            <a:off x="2635996" y="41385089"/>
            <a:ext cx="2412000" cy="702070"/>
          </a:xfrm>
          <a:prstGeom prst="rect">
            <a:avLst/>
          </a:prstGeom>
          <a:solidFill>
            <a:schemeClr val="accent4">
              <a:alpha val="74793"/>
            </a:schemeClr>
          </a:solidFill>
        </p:spPr>
        <p:txBody>
          <a:bodyPr wrap="square" lIns="576000" tIns="180000" bIns="180000" rtlCol="0" anchor="ctr" anchorCtr="0">
            <a:spAutoFit/>
          </a:bodyPr>
          <a:lstStyle/>
          <a:p>
            <a:r>
              <a:rPr lang="de-DE" sz="2200">
                <a:solidFill>
                  <a:schemeClr val="bg1"/>
                </a:solidFill>
              </a:rPr>
              <a:t>Logo</a:t>
            </a:r>
          </a:p>
        </p:txBody>
      </p:sp>
      <p:sp>
        <p:nvSpPr>
          <p:cNvPr id="29" name="Textfeld 28">
            <a:extLst>
              <a:ext uri="{FF2B5EF4-FFF2-40B4-BE49-F238E27FC236}">
                <a16:creationId xmlns:a16="http://schemas.microsoft.com/office/drawing/2014/main" id="{96CB96F3-4B90-25B3-0096-02617442EA2D}"/>
              </a:ext>
            </a:extLst>
          </p:cNvPr>
          <p:cNvSpPr txBox="1"/>
          <p:nvPr/>
        </p:nvSpPr>
        <p:spPr>
          <a:xfrm>
            <a:off x="5413482" y="41385089"/>
            <a:ext cx="2412000" cy="702070"/>
          </a:xfrm>
          <a:prstGeom prst="rect">
            <a:avLst/>
          </a:prstGeom>
          <a:solidFill>
            <a:schemeClr val="accent4">
              <a:alpha val="74793"/>
            </a:schemeClr>
          </a:solidFill>
        </p:spPr>
        <p:txBody>
          <a:bodyPr wrap="square" lIns="576000" tIns="180000" bIns="180000" rtlCol="0" anchor="ctr" anchorCtr="0">
            <a:spAutoFit/>
          </a:bodyPr>
          <a:lstStyle/>
          <a:p>
            <a:r>
              <a:rPr lang="de-DE" sz="2200">
                <a:solidFill>
                  <a:schemeClr val="bg1"/>
                </a:solidFill>
              </a:rPr>
              <a:t>Logo</a:t>
            </a:r>
          </a:p>
        </p:txBody>
      </p:sp>
      <p:sp>
        <p:nvSpPr>
          <p:cNvPr id="30" name="Textfeld 29">
            <a:extLst>
              <a:ext uri="{FF2B5EF4-FFF2-40B4-BE49-F238E27FC236}">
                <a16:creationId xmlns:a16="http://schemas.microsoft.com/office/drawing/2014/main" id="{08FF37D2-D64E-1CFF-1F3C-4AE5CDCFE08E}"/>
              </a:ext>
            </a:extLst>
          </p:cNvPr>
          <p:cNvSpPr txBox="1"/>
          <p:nvPr/>
        </p:nvSpPr>
        <p:spPr>
          <a:xfrm>
            <a:off x="16160257" y="41385089"/>
            <a:ext cx="2412000" cy="702070"/>
          </a:xfrm>
          <a:prstGeom prst="rect">
            <a:avLst/>
          </a:prstGeom>
          <a:solidFill>
            <a:schemeClr val="accent4">
              <a:alpha val="74793"/>
            </a:schemeClr>
          </a:solidFill>
        </p:spPr>
        <p:txBody>
          <a:bodyPr wrap="square" lIns="576000" tIns="180000" bIns="180000" rtlCol="0" anchor="ctr" anchorCtr="0">
            <a:spAutoFit/>
          </a:bodyPr>
          <a:lstStyle/>
          <a:p>
            <a:r>
              <a:rPr lang="de-DE" sz="2200">
                <a:solidFill>
                  <a:schemeClr val="bg1"/>
                </a:solidFill>
              </a:rPr>
              <a:t>Logo</a:t>
            </a:r>
          </a:p>
        </p:txBody>
      </p:sp>
      <p:sp>
        <p:nvSpPr>
          <p:cNvPr id="31" name="Textfeld 30">
            <a:extLst>
              <a:ext uri="{FF2B5EF4-FFF2-40B4-BE49-F238E27FC236}">
                <a16:creationId xmlns:a16="http://schemas.microsoft.com/office/drawing/2014/main" id="{0A82F67F-BCAA-A9FD-8B1D-FBBE994DE610}"/>
              </a:ext>
            </a:extLst>
          </p:cNvPr>
          <p:cNvSpPr txBox="1"/>
          <p:nvPr/>
        </p:nvSpPr>
        <p:spPr>
          <a:xfrm>
            <a:off x="8174701" y="41385089"/>
            <a:ext cx="2412000" cy="702070"/>
          </a:xfrm>
          <a:prstGeom prst="rect">
            <a:avLst/>
          </a:prstGeom>
          <a:solidFill>
            <a:schemeClr val="accent4">
              <a:alpha val="74793"/>
            </a:schemeClr>
          </a:solidFill>
        </p:spPr>
        <p:txBody>
          <a:bodyPr wrap="square" lIns="576000" tIns="180000" bIns="180000" rtlCol="0" anchor="ctr" anchorCtr="0">
            <a:spAutoFit/>
          </a:bodyPr>
          <a:lstStyle/>
          <a:p>
            <a:r>
              <a:rPr lang="de-DE" sz="2200">
                <a:solidFill>
                  <a:schemeClr val="bg1"/>
                </a:solidFill>
              </a:rPr>
              <a:t>Logo</a:t>
            </a:r>
          </a:p>
        </p:txBody>
      </p:sp>
      <p:pic>
        <p:nvPicPr>
          <p:cNvPr id="33" name="Grafik 32">
            <a:extLst>
              <a:ext uri="{FF2B5EF4-FFF2-40B4-BE49-F238E27FC236}">
                <a16:creationId xmlns:a16="http://schemas.microsoft.com/office/drawing/2014/main" id="{3B178F83-280A-0FA0-A30F-29150D5C58C2}"/>
              </a:ext>
            </a:extLst>
          </p:cNvPr>
          <p:cNvPicPr>
            <a:picLocks noChangeAspect="1"/>
          </p:cNvPicPr>
          <p:nvPr/>
        </p:nvPicPr>
        <p:blipFill>
          <a:blip r:embed="rId2"/>
          <a:stretch>
            <a:fillRect/>
          </a:stretch>
        </p:blipFill>
        <p:spPr>
          <a:xfrm>
            <a:off x="22189787" y="17721166"/>
            <a:ext cx="4939601" cy="4939601"/>
          </a:xfrm>
          <a:prstGeom prst="rect">
            <a:avLst/>
          </a:prstGeom>
        </p:spPr>
      </p:pic>
      <p:sp>
        <p:nvSpPr>
          <p:cNvPr id="35" name="Textfeld 34">
            <a:extLst>
              <a:ext uri="{FF2B5EF4-FFF2-40B4-BE49-F238E27FC236}">
                <a16:creationId xmlns:a16="http://schemas.microsoft.com/office/drawing/2014/main" id="{A4541BDF-5CEC-3FF3-38CA-4AB61C58D28B}"/>
              </a:ext>
            </a:extLst>
          </p:cNvPr>
          <p:cNvSpPr txBox="1"/>
          <p:nvPr/>
        </p:nvSpPr>
        <p:spPr>
          <a:xfrm>
            <a:off x="20333884" y="23494219"/>
            <a:ext cx="4336732" cy="2064668"/>
          </a:xfrm>
          <a:prstGeom prst="rect">
            <a:avLst/>
          </a:prstGeom>
          <a:noFill/>
        </p:spPr>
        <p:txBody>
          <a:bodyPr wrap="square" lIns="0" tIns="0" rIns="0" bIns="0" rtlCol="0">
            <a:spAutoFit/>
          </a:bodyPr>
          <a:lstStyle/>
          <a:p>
            <a:r>
              <a:rPr lang="de-CH" sz="2200" b="1">
                <a:solidFill>
                  <a:srgbClr val="000000"/>
                </a:solidFill>
                <a:effectLst/>
                <a:latin typeface="Arial" panose="020B0604020202020204" pitchFamily="34" charset="0"/>
              </a:rPr>
              <a:t>A</a:t>
            </a:r>
            <a:r>
              <a:rPr lang="de-CH" sz="2200">
                <a:solidFill>
                  <a:srgbClr val="000000"/>
                </a:solidFill>
                <a:effectLst/>
                <a:latin typeface="Arial" panose="020B0604020202020204" pitchFamily="34" charset="0"/>
              </a:rPr>
              <a:t> ximi, to beris dit: 24%</a:t>
            </a:r>
          </a:p>
          <a:p>
            <a:r>
              <a:rPr lang="de-CH" sz="2200" b="1">
                <a:solidFill>
                  <a:srgbClr val="000000"/>
                </a:solidFill>
                <a:effectLst/>
                <a:latin typeface="Arial" panose="020B0604020202020204" pitchFamily="34" charset="0"/>
              </a:rPr>
              <a:t>B</a:t>
            </a:r>
            <a:r>
              <a:rPr lang="de-CH" sz="2200">
                <a:solidFill>
                  <a:srgbClr val="000000"/>
                </a:solidFill>
                <a:effectLst/>
                <a:latin typeface="Arial" panose="020B0604020202020204" pitchFamily="34" charset="0"/>
              </a:rPr>
              <a:t> eris dit, oditiam velestis: 24%</a:t>
            </a:r>
          </a:p>
          <a:p>
            <a:r>
              <a:rPr lang="de-CH" sz="2200" b="1">
                <a:solidFill>
                  <a:srgbClr val="000000"/>
                </a:solidFill>
                <a:effectLst/>
                <a:latin typeface="Arial" panose="020B0604020202020204" pitchFamily="34" charset="0"/>
              </a:rPr>
              <a:t>C</a:t>
            </a:r>
            <a:r>
              <a:rPr lang="de-CH" sz="2200">
                <a:solidFill>
                  <a:srgbClr val="000000"/>
                </a:solidFill>
                <a:effectLst/>
                <a:latin typeface="Arial" panose="020B0604020202020204" pitchFamily="34" charset="0"/>
              </a:rPr>
              <a:t> o beris dit: 11%</a:t>
            </a:r>
          </a:p>
          <a:p>
            <a:r>
              <a:rPr lang="de-CH" sz="2200" b="1">
                <a:solidFill>
                  <a:srgbClr val="000000"/>
                </a:solidFill>
                <a:effectLst/>
                <a:latin typeface="Arial" panose="020B0604020202020204" pitchFamily="34" charset="0"/>
              </a:rPr>
              <a:t>D</a:t>
            </a:r>
            <a:r>
              <a:rPr lang="de-CH" sz="2200">
                <a:solidFill>
                  <a:srgbClr val="000000"/>
                </a:solidFill>
                <a:effectLst/>
                <a:latin typeface="Arial" panose="020B0604020202020204" pitchFamily="34" charset="0"/>
              </a:rPr>
              <a:t> ximi, to beris dit: 11%</a:t>
            </a:r>
          </a:p>
          <a:p>
            <a:pPr>
              <a:lnSpc>
                <a:spcPts val="2900"/>
              </a:lnSpc>
            </a:pPr>
            <a:r>
              <a:rPr lang="de-CH" sz="2200" b="1">
                <a:solidFill>
                  <a:srgbClr val="000000"/>
                </a:solidFill>
                <a:effectLst/>
                <a:latin typeface="Arial" panose="020B0604020202020204" pitchFamily="34" charset="0"/>
              </a:rPr>
              <a:t>E</a:t>
            </a:r>
            <a:r>
              <a:rPr lang="de-CH" sz="2200">
                <a:solidFill>
                  <a:srgbClr val="000000"/>
                </a:solidFill>
                <a:effectLst/>
                <a:latin typeface="Arial" panose="020B0604020202020204" pitchFamily="34" charset="0"/>
              </a:rPr>
              <a:t> ximi, to beris dit: 19%</a:t>
            </a:r>
          </a:p>
          <a:p>
            <a:r>
              <a:rPr lang="de-CH" sz="2200" b="1">
                <a:solidFill>
                  <a:srgbClr val="000000"/>
                </a:solidFill>
                <a:effectLst/>
                <a:latin typeface="Arial" panose="020B0604020202020204" pitchFamily="34" charset="0"/>
              </a:rPr>
              <a:t>F</a:t>
            </a:r>
            <a:r>
              <a:rPr lang="de-CH" sz="2200">
                <a:solidFill>
                  <a:srgbClr val="000000"/>
                </a:solidFill>
                <a:effectLst/>
                <a:latin typeface="Arial" panose="020B0604020202020204" pitchFamily="34" charset="0"/>
              </a:rPr>
              <a:t> eris dit, oditiam velestis: 11%</a:t>
            </a:r>
          </a:p>
        </p:txBody>
      </p:sp>
      <p:sp>
        <p:nvSpPr>
          <p:cNvPr id="39" name="Textfeld 38">
            <a:extLst>
              <a:ext uri="{FF2B5EF4-FFF2-40B4-BE49-F238E27FC236}">
                <a16:creationId xmlns:a16="http://schemas.microsoft.com/office/drawing/2014/main" id="{1D218992-1D10-3C2C-6290-D4F625ACEAE3}"/>
              </a:ext>
            </a:extLst>
          </p:cNvPr>
          <p:cNvSpPr txBox="1"/>
          <p:nvPr/>
        </p:nvSpPr>
        <p:spPr>
          <a:xfrm>
            <a:off x="26547581" y="18099407"/>
            <a:ext cx="351378" cy="369332"/>
          </a:xfrm>
          <a:prstGeom prst="rect">
            <a:avLst/>
          </a:prstGeom>
          <a:noFill/>
        </p:spPr>
        <p:txBody>
          <a:bodyPr wrap="none" rtlCol="0">
            <a:spAutoFit/>
          </a:bodyPr>
          <a:lstStyle/>
          <a:p>
            <a:r>
              <a:rPr lang="de-CH" sz="1800" b="1">
                <a:solidFill>
                  <a:srgbClr val="000000"/>
                </a:solidFill>
                <a:effectLst/>
                <a:latin typeface="Arial" panose="020B0604020202020204" pitchFamily="34" charset="0"/>
              </a:rPr>
              <a:t>A</a:t>
            </a:r>
            <a:endParaRPr lang="de-CH" sz="1800">
              <a:solidFill>
                <a:srgbClr val="000000"/>
              </a:solidFill>
              <a:effectLst/>
              <a:latin typeface="Arial" panose="020B0604020202020204" pitchFamily="34" charset="0"/>
            </a:endParaRPr>
          </a:p>
        </p:txBody>
      </p:sp>
      <p:sp>
        <p:nvSpPr>
          <p:cNvPr id="40" name="Textfeld 39">
            <a:extLst>
              <a:ext uri="{FF2B5EF4-FFF2-40B4-BE49-F238E27FC236}">
                <a16:creationId xmlns:a16="http://schemas.microsoft.com/office/drawing/2014/main" id="{13552E98-781D-5057-5051-976FCFAE0DEB}"/>
              </a:ext>
            </a:extLst>
          </p:cNvPr>
          <p:cNvSpPr txBox="1"/>
          <p:nvPr/>
        </p:nvSpPr>
        <p:spPr>
          <a:xfrm>
            <a:off x="26494225" y="22036598"/>
            <a:ext cx="351378" cy="369332"/>
          </a:xfrm>
          <a:prstGeom prst="rect">
            <a:avLst/>
          </a:prstGeom>
          <a:noFill/>
        </p:spPr>
        <p:txBody>
          <a:bodyPr wrap="none" rtlCol="0">
            <a:spAutoFit/>
          </a:bodyPr>
          <a:lstStyle/>
          <a:p>
            <a:r>
              <a:rPr lang="de-CH" sz="1800" b="1">
                <a:solidFill>
                  <a:srgbClr val="000000"/>
                </a:solidFill>
                <a:effectLst/>
                <a:latin typeface="Arial" panose="020B0604020202020204" pitchFamily="34" charset="0"/>
              </a:rPr>
              <a:t>B</a:t>
            </a:r>
            <a:endParaRPr lang="de-CH" sz="1800">
              <a:solidFill>
                <a:srgbClr val="000000"/>
              </a:solidFill>
              <a:effectLst/>
              <a:latin typeface="Arial" panose="020B0604020202020204" pitchFamily="34" charset="0"/>
            </a:endParaRPr>
          </a:p>
        </p:txBody>
      </p:sp>
      <p:sp>
        <p:nvSpPr>
          <p:cNvPr id="41" name="Textfeld 40">
            <a:extLst>
              <a:ext uri="{FF2B5EF4-FFF2-40B4-BE49-F238E27FC236}">
                <a16:creationId xmlns:a16="http://schemas.microsoft.com/office/drawing/2014/main" id="{0ECB0EC1-F5DC-D637-AAA0-AA7C97C4BD93}"/>
              </a:ext>
            </a:extLst>
          </p:cNvPr>
          <p:cNvSpPr txBox="1"/>
          <p:nvPr/>
        </p:nvSpPr>
        <p:spPr>
          <a:xfrm>
            <a:off x="23918415" y="22790457"/>
            <a:ext cx="351378" cy="369332"/>
          </a:xfrm>
          <a:prstGeom prst="rect">
            <a:avLst/>
          </a:prstGeom>
          <a:noFill/>
        </p:spPr>
        <p:txBody>
          <a:bodyPr wrap="none" rtlCol="0">
            <a:spAutoFit/>
          </a:bodyPr>
          <a:lstStyle/>
          <a:p>
            <a:r>
              <a:rPr lang="de-CH" sz="1800" b="1">
                <a:solidFill>
                  <a:srgbClr val="000000"/>
                </a:solidFill>
                <a:effectLst/>
                <a:latin typeface="Arial" panose="020B0604020202020204" pitchFamily="34" charset="0"/>
              </a:rPr>
              <a:t>C</a:t>
            </a:r>
            <a:endParaRPr lang="de-CH" sz="1800">
              <a:solidFill>
                <a:srgbClr val="000000"/>
              </a:solidFill>
              <a:effectLst/>
              <a:latin typeface="Arial" panose="020B0604020202020204" pitchFamily="34" charset="0"/>
            </a:endParaRPr>
          </a:p>
        </p:txBody>
      </p:sp>
      <p:sp>
        <p:nvSpPr>
          <p:cNvPr id="42" name="Textfeld 41">
            <a:extLst>
              <a:ext uri="{FF2B5EF4-FFF2-40B4-BE49-F238E27FC236}">
                <a16:creationId xmlns:a16="http://schemas.microsoft.com/office/drawing/2014/main" id="{EE3CD3A2-BEA9-2A15-A26E-FBCA48462AE6}"/>
              </a:ext>
            </a:extLst>
          </p:cNvPr>
          <p:cNvSpPr txBox="1"/>
          <p:nvPr/>
        </p:nvSpPr>
        <p:spPr>
          <a:xfrm>
            <a:off x="22189786" y="21740658"/>
            <a:ext cx="351378" cy="369332"/>
          </a:xfrm>
          <a:prstGeom prst="rect">
            <a:avLst/>
          </a:prstGeom>
          <a:noFill/>
        </p:spPr>
        <p:txBody>
          <a:bodyPr wrap="none" rtlCol="0">
            <a:spAutoFit/>
          </a:bodyPr>
          <a:lstStyle/>
          <a:p>
            <a:r>
              <a:rPr lang="de-CH" sz="1800" b="1">
                <a:solidFill>
                  <a:srgbClr val="000000"/>
                </a:solidFill>
                <a:effectLst/>
                <a:latin typeface="Arial" panose="020B0604020202020204" pitchFamily="34" charset="0"/>
              </a:rPr>
              <a:t>D</a:t>
            </a:r>
            <a:endParaRPr lang="de-CH" sz="1800">
              <a:solidFill>
                <a:srgbClr val="000000"/>
              </a:solidFill>
              <a:effectLst/>
              <a:latin typeface="Arial" panose="020B0604020202020204" pitchFamily="34" charset="0"/>
            </a:endParaRPr>
          </a:p>
        </p:txBody>
      </p:sp>
      <p:sp>
        <p:nvSpPr>
          <p:cNvPr id="43" name="Textfeld 42">
            <a:extLst>
              <a:ext uri="{FF2B5EF4-FFF2-40B4-BE49-F238E27FC236}">
                <a16:creationId xmlns:a16="http://schemas.microsoft.com/office/drawing/2014/main" id="{94B33C1C-F914-5DD6-E7CA-63D65232BBC8}"/>
              </a:ext>
            </a:extLst>
          </p:cNvPr>
          <p:cNvSpPr txBox="1"/>
          <p:nvPr/>
        </p:nvSpPr>
        <p:spPr>
          <a:xfrm>
            <a:off x="21816352" y="19191542"/>
            <a:ext cx="351378" cy="369332"/>
          </a:xfrm>
          <a:prstGeom prst="rect">
            <a:avLst/>
          </a:prstGeom>
          <a:noFill/>
        </p:spPr>
        <p:txBody>
          <a:bodyPr wrap="none" rtlCol="0">
            <a:spAutoFit/>
          </a:bodyPr>
          <a:lstStyle/>
          <a:p>
            <a:r>
              <a:rPr lang="de-CH" sz="1800" b="1">
                <a:solidFill>
                  <a:srgbClr val="000000"/>
                </a:solidFill>
                <a:effectLst/>
                <a:latin typeface="Arial" panose="020B0604020202020204" pitchFamily="34" charset="0"/>
              </a:rPr>
              <a:t>E</a:t>
            </a:r>
            <a:endParaRPr lang="de-CH" sz="1800">
              <a:solidFill>
                <a:srgbClr val="000000"/>
              </a:solidFill>
              <a:effectLst/>
              <a:latin typeface="Arial" panose="020B0604020202020204" pitchFamily="34" charset="0"/>
            </a:endParaRPr>
          </a:p>
        </p:txBody>
      </p:sp>
      <p:sp>
        <p:nvSpPr>
          <p:cNvPr id="44" name="Textfeld 43">
            <a:extLst>
              <a:ext uri="{FF2B5EF4-FFF2-40B4-BE49-F238E27FC236}">
                <a16:creationId xmlns:a16="http://schemas.microsoft.com/office/drawing/2014/main" id="{888FEAF0-7830-8015-122D-4A97A625B064}"/>
              </a:ext>
            </a:extLst>
          </p:cNvPr>
          <p:cNvSpPr txBox="1"/>
          <p:nvPr/>
        </p:nvSpPr>
        <p:spPr>
          <a:xfrm>
            <a:off x="23389086" y="17465677"/>
            <a:ext cx="325730" cy="369332"/>
          </a:xfrm>
          <a:prstGeom prst="rect">
            <a:avLst/>
          </a:prstGeom>
          <a:noFill/>
        </p:spPr>
        <p:txBody>
          <a:bodyPr wrap="none" rtlCol="0">
            <a:spAutoFit/>
          </a:bodyPr>
          <a:lstStyle/>
          <a:p>
            <a:r>
              <a:rPr lang="de-CH" sz="1800" b="1">
                <a:solidFill>
                  <a:srgbClr val="000000"/>
                </a:solidFill>
                <a:effectLst/>
                <a:latin typeface="Arial" panose="020B0604020202020204" pitchFamily="34" charset="0"/>
              </a:rPr>
              <a:t>F</a:t>
            </a:r>
            <a:endParaRPr lang="de-CH" sz="1800">
              <a:solidFill>
                <a:srgbClr val="000000"/>
              </a:solidFill>
              <a:effectLst/>
              <a:latin typeface="Arial" panose="020B0604020202020204" pitchFamily="34" charset="0"/>
            </a:endParaRPr>
          </a:p>
        </p:txBody>
      </p:sp>
      <p:pic>
        <p:nvPicPr>
          <p:cNvPr id="45" name="Picture 36">
            <a:extLst>
              <a:ext uri="{FF2B5EF4-FFF2-40B4-BE49-F238E27FC236}">
                <a16:creationId xmlns:a16="http://schemas.microsoft.com/office/drawing/2014/main" id="{81BA1FCD-FDC8-DFBB-96BA-E22354653D59}"/>
              </a:ext>
            </a:extLst>
          </p:cNvPr>
          <p:cNvPicPr>
            <a:picLocks noChangeAspect="1"/>
          </p:cNvPicPr>
          <p:nvPr/>
        </p:nvPicPr>
        <p:blipFill rotWithShape="1">
          <a:blip r:embed="rId3"/>
          <a:srcRect l="17398" t="4144" r="70654" b="52869"/>
          <a:stretch/>
        </p:blipFill>
        <p:spPr>
          <a:xfrm>
            <a:off x="12377897" y="20255091"/>
            <a:ext cx="1710187" cy="1244836"/>
          </a:xfrm>
          <a:prstGeom prst="rect">
            <a:avLst/>
          </a:prstGeom>
        </p:spPr>
      </p:pic>
      <p:pic>
        <p:nvPicPr>
          <p:cNvPr id="51" name="Grafik 50">
            <a:extLst>
              <a:ext uri="{FF2B5EF4-FFF2-40B4-BE49-F238E27FC236}">
                <a16:creationId xmlns:a16="http://schemas.microsoft.com/office/drawing/2014/main" id="{48DC819B-19DD-4EAB-379E-697C2DCD8AA9}"/>
              </a:ext>
            </a:extLst>
          </p:cNvPr>
          <p:cNvPicPr>
            <a:picLocks noChangeAspect="1"/>
          </p:cNvPicPr>
          <p:nvPr/>
        </p:nvPicPr>
        <p:blipFill>
          <a:blip r:embed="rId4"/>
          <a:stretch>
            <a:fillRect/>
          </a:stretch>
        </p:blipFill>
        <p:spPr>
          <a:xfrm>
            <a:off x="12478032" y="17734528"/>
            <a:ext cx="1667791" cy="1861986"/>
          </a:xfrm>
          <a:prstGeom prst="rect">
            <a:avLst/>
          </a:prstGeom>
        </p:spPr>
      </p:pic>
      <p:pic>
        <p:nvPicPr>
          <p:cNvPr id="52" name="Grafik 51">
            <a:extLst>
              <a:ext uri="{FF2B5EF4-FFF2-40B4-BE49-F238E27FC236}">
                <a16:creationId xmlns:a16="http://schemas.microsoft.com/office/drawing/2014/main" id="{0178EDE8-CA25-DDBB-20AA-D15BD156E1CD}"/>
              </a:ext>
            </a:extLst>
          </p:cNvPr>
          <p:cNvPicPr>
            <a:picLocks noChangeAspect="1"/>
          </p:cNvPicPr>
          <p:nvPr/>
        </p:nvPicPr>
        <p:blipFill>
          <a:blip r:embed="rId4"/>
          <a:stretch>
            <a:fillRect/>
          </a:stretch>
        </p:blipFill>
        <p:spPr>
          <a:xfrm>
            <a:off x="12478032" y="22322452"/>
            <a:ext cx="1667791" cy="1861986"/>
          </a:xfrm>
          <a:prstGeom prst="rect">
            <a:avLst/>
          </a:prstGeom>
        </p:spPr>
      </p:pic>
      <p:pic>
        <p:nvPicPr>
          <p:cNvPr id="53" name="Grafik 52">
            <a:extLst>
              <a:ext uri="{FF2B5EF4-FFF2-40B4-BE49-F238E27FC236}">
                <a16:creationId xmlns:a16="http://schemas.microsoft.com/office/drawing/2014/main" id="{C99094C5-C386-4FDB-50C0-DDAC8617EFDB}"/>
              </a:ext>
            </a:extLst>
          </p:cNvPr>
          <p:cNvPicPr>
            <a:picLocks noChangeAspect="1"/>
          </p:cNvPicPr>
          <p:nvPr/>
        </p:nvPicPr>
        <p:blipFill>
          <a:blip r:embed="rId4"/>
          <a:stretch>
            <a:fillRect/>
          </a:stretch>
        </p:blipFill>
        <p:spPr>
          <a:xfrm>
            <a:off x="12478032" y="28513921"/>
            <a:ext cx="1667791" cy="1861986"/>
          </a:xfrm>
          <a:prstGeom prst="rect">
            <a:avLst/>
          </a:prstGeom>
        </p:spPr>
      </p:pic>
      <p:pic>
        <p:nvPicPr>
          <p:cNvPr id="54" name="Picture 36">
            <a:extLst>
              <a:ext uri="{FF2B5EF4-FFF2-40B4-BE49-F238E27FC236}">
                <a16:creationId xmlns:a16="http://schemas.microsoft.com/office/drawing/2014/main" id="{666165A7-C44C-D19C-E88C-91C4BEBB3B42}"/>
              </a:ext>
            </a:extLst>
          </p:cNvPr>
          <p:cNvPicPr>
            <a:picLocks noChangeAspect="1"/>
          </p:cNvPicPr>
          <p:nvPr/>
        </p:nvPicPr>
        <p:blipFill rotWithShape="1">
          <a:blip r:embed="rId3"/>
          <a:srcRect l="17398" t="4144" r="70654" b="52869"/>
          <a:stretch/>
        </p:blipFill>
        <p:spPr>
          <a:xfrm>
            <a:off x="12377897" y="24822970"/>
            <a:ext cx="1710187" cy="1244836"/>
          </a:xfrm>
          <a:prstGeom prst="rect">
            <a:avLst/>
          </a:prstGeom>
        </p:spPr>
      </p:pic>
      <p:sp>
        <p:nvSpPr>
          <p:cNvPr id="55" name="Textfeld 54">
            <a:extLst>
              <a:ext uri="{FF2B5EF4-FFF2-40B4-BE49-F238E27FC236}">
                <a16:creationId xmlns:a16="http://schemas.microsoft.com/office/drawing/2014/main" id="{CA5AD2BE-EA59-B7B3-9230-55BF6F249376}"/>
              </a:ext>
            </a:extLst>
          </p:cNvPr>
          <p:cNvSpPr txBox="1"/>
          <p:nvPr/>
        </p:nvSpPr>
        <p:spPr>
          <a:xfrm>
            <a:off x="14266537" y="18624732"/>
            <a:ext cx="3048024" cy="320472"/>
          </a:xfrm>
          <a:prstGeom prst="rect">
            <a:avLst/>
          </a:prstGeom>
          <a:noFill/>
        </p:spPr>
        <p:txBody>
          <a:bodyPr wrap="square" lIns="0" tIns="0" rIns="0" bIns="0" rtlCol="0">
            <a:spAutoFit/>
          </a:bodyPr>
          <a:lstStyle/>
          <a:p>
            <a:pPr>
              <a:lnSpc>
                <a:spcPts val="2300"/>
              </a:lnSpc>
            </a:pPr>
            <a:r>
              <a:rPr lang="en-US" sz="3400" b="1" spc="50" dirty="0">
                <a:solidFill>
                  <a:schemeClr val="accent3"/>
                </a:solidFill>
                <a:latin typeface="Arial" panose="020B0604020202020204" pitchFamily="34" charset="0"/>
                <a:ea typeface="ＭＳ Ｐゴシック" charset="-128"/>
                <a:cs typeface="Arial" panose="020B0604020202020204" pitchFamily="34" charset="0"/>
              </a:rPr>
              <a:t>PST Baseline</a:t>
            </a:r>
            <a:endParaRPr lang="en-US" sz="3400" spc="50" dirty="0">
              <a:solidFill>
                <a:schemeClr val="accent3"/>
              </a:solidFill>
              <a:latin typeface="Arial" panose="020B0604020202020204" pitchFamily="34" charset="0"/>
              <a:ea typeface="ＭＳ Ｐゴシック" charset="-128"/>
              <a:cs typeface="Arial" panose="020B0604020202020204" pitchFamily="34" charset="0"/>
            </a:endParaRPr>
          </a:p>
        </p:txBody>
      </p:sp>
      <p:sp>
        <p:nvSpPr>
          <p:cNvPr id="56" name="Textfeld 55">
            <a:extLst>
              <a:ext uri="{FF2B5EF4-FFF2-40B4-BE49-F238E27FC236}">
                <a16:creationId xmlns:a16="http://schemas.microsoft.com/office/drawing/2014/main" id="{D83BD26D-AC30-86DC-3A38-ABEE756CC6C6}"/>
              </a:ext>
            </a:extLst>
          </p:cNvPr>
          <p:cNvSpPr txBox="1"/>
          <p:nvPr/>
        </p:nvSpPr>
        <p:spPr>
          <a:xfrm>
            <a:off x="14266537" y="20931896"/>
            <a:ext cx="4948762" cy="615425"/>
          </a:xfrm>
          <a:prstGeom prst="rect">
            <a:avLst/>
          </a:prstGeom>
          <a:noFill/>
        </p:spPr>
        <p:txBody>
          <a:bodyPr wrap="square" lIns="0" tIns="0" rIns="0" bIns="0" rtlCol="0">
            <a:spAutoFit/>
          </a:bodyPr>
          <a:lstStyle/>
          <a:p>
            <a:pPr>
              <a:lnSpc>
                <a:spcPts val="2300"/>
              </a:lnSpc>
            </a:pPr>
            <a:r>
              <a:rPr lang="en-US" sz="3400" b="1" spc="50" dirty="0">
                <a:solidFill>
                  <a:schemeClr val="accent3"/>
                </a:solidFill>
                <a:latin typeface="Arial" panose="020B0604020202020204" pitchFamily="34" charset="0"/>
                <a:ea typeface="ＭＳ Ｐゴシック" charset="-128"/>
                <a:cs typeface="Arial" panose="020B0604020202020204" pitchFamily="34" charset="0"/>
              </a:rPr>
              <a:t>1-h gaze exposure</a:t>
            </a:r>
          </a:p>
          <a:p>
            <a:pPr>
              <a:lnSpc>
                <a:spcPts val="2300"/>
              </a:lnSpc>
            </a:pPr>
            <a:endParaRPr lang="en-US" sz="3400" spc="50" dirty="0">
              <a:solidFill>
                <a:schemeClr val="accent3"/>
              </a:solidFill>
              <a:latin typeface="Arial" panose="020B0604020202020204" pitchFamily="34" charset="0"/>
              <a:ea typeface="ＭＳ Ｐゴシック" charset="-128"/>
              <a:cs typeface="Arial" panose="020B0604020202020204" pitchFamily="34" charset="0"/>
            </a:endParaRPr>
          </a:p>
        </p:txBody>
      </p:sp>
      <p:sp>
        <p:nvSpPr>
          <p:cNvPr id="57" name="Textfeld 56">
            <a:extLst>
              <a:ext uri="{FF2B5EF4-FFF2-40B4-BE49-F238E27FC236}">
                <a16:creationId xmlns:a16="http://schemas.microsoft.com/office/drawing/2014/main" id="{5A791357-439C-4A96-90C8-2FDE5670FB7A}"/>
              </a:ext>
            </a:extLst>
          </p:cNvPr>
          <p:cNvSpPr txBox="1"/>
          <p:nvPr/>
        </p:nvSpPr>
        <p:spPr>
          <a:xfrm>
            <a:off x="14266537" y="23261137"/>
            <a:ext cx="2550657" cy="615425"/>
          </a:xfrm>
          <a:prstGeom prst="rect">
            <a:avLst/>
          </a:prstGeom>
          <a:noFill/>
        </p:spPr>
        <p:txBody>
          <a:bodyPr wrap="square" lIns="0" tIns="0" rIns="0" bIns="0" rtlCol="0">
            <a:spAutoFit/>
          </a:bodyPr>
          <a:lstStyle/>
          <a:p>
            <a:pPr>
              <a:lnSpc>
                <a:spcPts val="2300"/>
              </a:lnSpc>
            </a:pPr>
            <a:r>
              <a:rPr lang="en-US" sz="3400" b="1" spc="50" dirty="0">
                <a:solidFill>
                  <a:schemeClr val="accent3"/>
                </a:solidFill>
                <a:latin typeface="Arial" panose="020B0604020202020204" pitchFamily="34" charset="0"/>
                <a:ea typeface="ＭＳ Ｐゴシック" charset="-128"/>
                <a:cs typeface="Arial" panose="020B0604020202020204" pitchFamily="34" charset="0"/>
              </a:rPr>
              <a:t>PST Post 1</a:t>
            </a:r>
          </a:p>
          <a:p>
            <a:pPr>
              <a:lnSpc>
                <a:spcPts val="2300"/>
              </a:lnSpc>
            </a:pPr>
            <a:endParaRPr lang="en-US" sz="3400" spc="50" dirty="0">
              <a:solidFill>
                <a:schemeClr val="accent3"/>
              </a:solidFill>
              <a:latin typeface="Arial" panose="020B0604020202020204" pitchFamily="34" charset="0"/>
              <a:ea typeface="ＭＳ Ｐゴシック" charset="-128"/>
              <a:cs typeface="Arial" panose="020B0604020202020204" pitchFamily="34" charset="0"/>
            </a:endParaRPr>
          </a:p>
        </p:txBody>
      </p:sp>
      <p:sp>
        <p:nvSpPr>
          <p:cNvPr id="58" name="Textfeld 57">
            <a:extLst>
              <a:ext uri="{FF2B5EF4-FFF2-40B4-BE49-F238E27FC236}">
                <a16:creationId xmlns:a16="http://schemas.microsoft.com/office/drawing/2014/main" id="{62427014-E593-7D4A-9CAD-357C76E20569}"/>
              </a:ext>
            </a:extLst>
          </p:cNvPr>
          <p:cNvSpPr txBox="1"/>
          <p:nvPr/>
        </p:nvSpPr>
        <p:spPr>
          <a:xfrm>
            <a:off x="14266536" y="25495316"/>
            <a:ext cx="4948761" cy="615425"/>
          </a:xfrm>
          <a:prstGeom prst="rect">
            <a:avLst/>
          </a:prstGeom>
          <a:noFill/>
        </p:spPr>
        <p:txBody>
          <a:bodyPr wrap="square" lIns="0" tIns="0" rIns="0" bIns="0" rtlCol="0">
            <a:spAutoFit/>
          </a:bodyPr>
          <a:lstStyle/>
          <a:p>
            <a:pPr>
              <a:lnSpc>
                <a:spcPts val="2300"/>
              </a:lnSpc>
            </a:pPr>
            <a:r>
              <a:rPr lang="en-US" sz="3400" b="1" spc="50" dirty="0">
                <a:solidFill>
                  <a:schemeClr val="accent3"/>
                </a:solidFill>
                <a:latin typeface="Arial" panose="020B0604020202020204" pitchFamily="34" charset="0"/>
                <a:ea typeface="ＭＳ Ｐゴシック" charset="-128"/>
                <a:cs typeface="Arial" panose="020B0604020202020204" pitchFamily="34" charset="0"/>
              </a:rPr>
              <a:t>2-week home training</a:t>
            </a:r>
            <a:br>
              <a:rPr lang="en-US" sz="3400" b="1" spc="50" dirty="0">
                <a:solidFill>
                  <a:schemeClr val="accent3"/>
                </a:solidFill>
                <a:latin typeface="Arial" panose="020B0604020202020204" pitchFamily="34" charset="0"/>
                <a:ea typeface="ＭＳ Ｐゴシック" charset="-128"/>
                <a:cs typeface="Arial" panose="020B0604020202020204" pitchFamily="34" charset="0"/>
              </a:rPr>
            </a:br>
            <a:endParaRPr lang="en-US" sz="3400" spc="50" dirty="0">
              <a:solidFill>
                <a:schemeClr val="accent3"/>
              </a:solidFill>
              <a:latin typeface="Arial" panose="020B0604020202020204" pitchFamily="34" charset="0"/>
              <a:ea typeface="ＭＳ Ｐゴシック" charset="-128"/>
              <a:cs typeface="Arial" panose="020B0604020202020204" pitchFamily="34" charset="0"/>
            </a:endParaRPr>
          </a:p>
        </p:txBody>
      </p:sp>
      <p:sp>
        <p:nvSpPr>
          <p:cNvPr id="59" name="Textfeld 58">
            <a:extLst>
              <a:ext uri="{FF2B5EF4-FFF2-40B4-BE49-F238E27FC236}">
                <a16:creationId xmlns:a16="http://schemas.microsoft.com/office/drawing/2014/main" id="{225F04F9-640F-B0D8-62C6-1EAECB114747}"/>
              </a:ext>
            </a:extLst>
          </p:cNvPr>
          <p:cNvSpPr txBox="1"/>
          <p:nvPr/>
        </p:nvSpPr>
        <p:spPr>
          <a:xfrm>
            <a:off x="14269661" y="27603764"/>
            <a:ext cx="2533638" cy="320472"/>
          </a:xfrm>
          <a:prstGeom prst="rect">
            <a:avLst/>
          </a:prstGeom>
          <a:noFill/>
        </p:spPr>
        <p:txBody>
          <a:bodyPr wrap="square" lIns="0" tIns="0" rIns="0" bIns="0" rtlCol="0">
            <a:spAutoFit/>
          </a:bodyPr>
          <a:lstStyle/>
          <a:p>
            <a:pPr>
              <a:lnSpc>
                <a:spcPts val="2300"/>
              </a:lnSpc>
            </a:pPr>
            <a:r>
              <a:rPr lang="en-US" sz="3400" b="1" spc="70" dirty="0">
                <a:solidFill>
                  <a:schemeClr val="accent2"/>
                </a:solidFill>
                <a:latin typeface="Arial" panose="020B0604020202020204" pitchFamily="34" charset="0"/>
                <a:ea typeface="ＭＳ Ｐゴシック" charset="-128"/>
                <a:cs typeface="Arial" panose="020B0604020202020204" pitchFamily="34" charset="0"/>
              </a:rPr>
              <a:t>3 – 5 weeks</a:t>
            </a:r>
          </a:p>
        </p:txBody>
      </p:sp>
      <p:sp>
        <p:nvSpPr>
          <p:cNvPr id="60" name="Textfeld 59">
            <a:extLst>
              <a:ext uri="{FF2B5EF4-FFF2-40B4-BE49-F238E27FC236}">
                <a16:creationId xmlns:a16="http://schemas.microsoft.com/office/drawing/2014/main" id="{F164520B-7A85-E69E-20DC-63E8F0410916}"/>
              </a:ext>
            </a:extLst>
          </p:cNvPr>
          <p:cNvSpPr txBox="1"/>
          <p:nvPr/>
        </p:nvSpPr>
        <p:spPr>
          <a:xfrm>
            <a:off x="14266537" y="29598873"/>
            <a:ext cx="2550657" cy="615425"/>
          </a:xfrm>
          <a:prstGeom prst="rect">
            <a:avLst/>
          </a:prstGeom>
          <a:noFill/>
        </p:spPr>
        <p:txBody>
          <a:bodyPr wrap="square" lIns="0" tIns="0" rIns="0" bIns="0" rtlCol="0">
            <a:spAutoFit/>
          </a:bodyPr>
          <a:lstStyle/>
          <a:p>
            <a:pPr>
              <a:lnSpc>
                <a:spcPts val="2300"/>
              </a:lnSpc>
            </a:pPr>
            <a:r>
              <a:rPr lang="en-US" sz="3400" b="1" spc="50" dirty="0">
                <a:solidFill>
                  <a:schemeClr val="accent3"/>
                </a:solidFill>
                <a:latin typeface="Arial" panose="020B0604020202020204" pitchFamily="34" charset="0"/>
                <a:ea typeface="ＭＳ Ｐゴシック" charset="-128"/>
                <a:cs typeface="Arial" panose="020B0604020202020204" pitchFamily="34" charset="0"/>
              </a:rPr>
              <a:t>PST Post 2</a:t>
            </a:r>
          </a:p>
          <a:p>
            <a:pPr>
              <a:lnSpc>
                <a:spcPts val="2300"/>
              </a:lnSpc>
            </a:pPr>
            <a:endParaRPr lang="en-US" sz="3400" spc="50" dirty="0">
              <a:solidFill>
                <a:schemeClr val="accent3"/>
              </a:solidFill>
              <a:latin typeface="Arial" panose="020B0604020202020204" pitchFamily="34" charset="0"/>
              <a:ea typeface="ＭＳ Ｐゴシック" charset="-128"/>
              <a:cs typeface="Arial" panose="020B0604020202020204" pitchFamily="34" charset="0"/>
            </a:endParaRPr>
          </a:p>
        </p:txBody>
      </p:sp>
      <p:sp>
        <p:nvSpPr>
          <p:cNvPr id="62" name="Textfeld 61">
            <a:extLst>
              <a:ext uri="{FF2B5EF4-FFF2-40B4-BE49-F238E27FC236}">
                <a16:creationId xmlns:a16="http://schemas.microsoft.com/office/drawing/2014/main" id="{0682EAC1-3D2D-2C5A-AD70-BAF8EE0F1CDC}"/>
              </a:ext>
            </a:extLst>
          </p:cNvPr>
          <p:cNvSpPr txBox="1"/>
          <p:nvPr/>
        </p:nvSpPr>
        <p:spPr>
          <a:xfrm>
            <a:off x="10835225" y="30794613"/>
            <a:ext cx="8640000" cy="1830694"/>
          </a:xfrm>
          <a:prstGeom prst="rect">
            <a:avLst/>
          </a:prstGeom>
          <a:noFill/>
        </p:spPr>
        <p:txBody>
          <a:bodyPr wrap="square" lIns="0" tIns="0" rIns="0" bIns="0">
            <a:spAutoFit/>
          </a:bodyPr>
          <a:lstStyle/>
          <a:p>
            <a:pPr marR="16510">
              <a:lnSpc>
                <a:spcPts val="2900"/>
              </a:lnSpc>
              <a:spcBef>
                <a:spcPts val="5"/>
              </a:spcBef>
              <a:spcAft>
                <a:spcPts val="1000"/>
              </a:spcAft>
            </a:pPr>
            <a:r>
              <a:rPr lang="de-DE" sz="2200" b="1" dirty="0">
                <a:solidFill>
                  <a:srgbClr val="000000"/>
                </a:solidFill>
                <a:latin typeface="Arial" panose="020B0604020202020204" pitchFamily="34" charset="0"/>
                <a:cs typeface="Arial" panose="020B0604020202020204" pitchFamily="34" charset="0"/>
              </a:rPr>
              <a:t>Abb. 3: </a:t>
            </a:r>
            <a:r>
              <a:rPr lang="de-DE" sz="2200" dirty="0">
                <a:solidFill>
                  <a:srgbClr val="000000"/>
                </a:solidFill>
                <a:latin typeface="Arial" panose="020B0604020202020204" pitchFamily="34" charset="0"/>
                <a:cs typeface="Arial" panose="020B0604020202020204" pitchFamily="34" charset="0"/>
              </a:rPr>
              <a:t>Alles, was von ihrem Ursprung noch übrig wäre, sei das Wort "und" und das Blindtextchen solle umkehren und wieder in sein eigenes, sicheres Land zurückkehren. Doch alles Gutzureden konnte es nicht überzeugen und so dauerte es nicht lange, bis ihm ein paar heimtückische Werbetexter auflauerten.</a:t>
            </a:r>
            <a:endParaRPr lang="de-DE" sz="2200">
              <a:solidFill>
                <a:srgbClr val="000000"/>
              </a:solidFill>
              <a:latin typeface="Arial" panose="020B0604020202020204" pitchFamily="34" charset="0"/>
              <a:cs typeface="Arial" panose="020B0604020202020204" pitchFamily="34" charset="0"/>
            </a:endParaRPr>
          </a:p>
        </p:txBody>
      </p:sp>
      <p:pic>
        <p:nvPicPr>
          <p:cNvPr id="65" name="Grafik 64">
            <a:extLst>
              <a:ext uri="{FF2B5EF4-FFF2-40B4-BE49-F238E27FC236}">
                <a16:creationId xmlns:a16="http://schemas.microsoft.com/office/drawing/2014/main" id="{789D8A87-09F5-CB34-9BB1-56B8D04E3CE5}"/>
              </a:ext>
            </a:extLst>
          </p:cNvPr>
          <p:cNvPicPr>
            <a:picLocks noChangeAspect="1"/>
          </p:cNvPicPr>
          <p:nvPr/>
        </p:nvPicPr>
        <p:blipFill rotWithShape="1">
          <a:blip r:embed="rId5"/>
          <a:srcRect t="17786"/>
          <a:stretch/>
        </p:blipFill>
        <p:spPr>
          <a:xfrm>
            <a:off x="1287378" y="23269566"/>
            <a:ext cx="8675999" cy="4755231"/>
          </a:xfrm>
          <a:prstGeom prst="rect">
            <a:avLst/>
          </a:prstGeom>
        </p:spPr>
      </p:pic>
      <p:pic>
        <p:nvPicPr>
          <p:cNvPr id="67" name="Grafik 66">
            <a:extLst>
              <a:ext uri="{FF2B5EF4-FFF2-40B4-BE49-F238E27FC236}">
                <a16:creationId xmlns:a16="http://schemas.microsoft.com/office/drawing/2014/main" id="{B1250C85-C33A-282A-04E0-EC59A8BED5B1}"/>
              </a:ext>
            </a:extLst>
          </p:cNvPr>
          <p:cNvPicPr>
            <a:picLocks noChangeAspect="1"/>
          </p:cNvPicPr>
          <p:nvPr/>
        </p:nvPicPr>
        <p:blipFill rotWithShape="1">
          <a:blip r:embed="rId6"/>
          <a:srcRect b="1338"/>
          <a:stretch/>
        </p:blipFill>
        <p:spPr>
          <a:xfrm>
            <a:off x="10845650" y="33463356"/>
            <a:ext cx="8612337" cy="4759223"/>
          </a:xfrm>
          <a:prstGeom prst="rect">
            <a:avLst/>
          </a:prstGeom>
        </p:spPr>
      </p:pic>
      <p:sp>
        <p:nvSpPr>
          <p:cNvPr id="68" name="Textfeld 67">
            <a:extLst>
              <a:ext uri="{FF2B5EF4-FFF2-40B4-BE49-F238E27FC236}">
                <a16:creationId xmlns:a16="http://schemas.microsoft.com/office/drawing/2014/main" id="{A3255267-2D9D-DFF2-5BB3-58C022D609E6}"/>
              </a:ext>
            </a:extLst>
          </p:cNvPr>
          <p:cNvSpPr txBox="1"/>
          <p:nvPr/>
        </p:nvSpPr>
        <p:spPr>
          <a:xfrm>
            <a:off x="1287378" y="28368532"/>
            <a:ext cx="8640000" cy="1587038"/>
          </a:xfrm>
          <a:prstGeom prst="rect">
            <a:avLst/>
          </a:prstGeom>
          <a:noFill/>
        </p:spPr>
        <p:txBody>
          <a:bodyPr wrap="square" lIns="0" tIns="0" rIns="0" bIns="0">
            <a:spAutoFit/>
          </a:bodyPr>
          <a:lstStyle/>
          <a:p>
            <a:pPr marR="16510">
              <a:lnSpc>
                <a:spcPts val="2900"/>
              </a:lnSpc>
              <a:spcBef>
                <a:spcPts val="5"/>
              </a:spcBef>
              <a:spcAft>
                <a:spcPts val="1000"/>
              </a:spcAft>
            </a:pPr>
            <a:r>
              <a:rPr lang="de-DE" sz="2200" b="1" dirty="0">
                <a:solidFill>
                  <a:srgbClr val="000000"/>
                </a:solidFill>
                <a:latin typeface="Arial" panose="020B0604020202020204" pitchFamily="34" charset="0"/>
                <a:cs typeface="Arial" panose="020B0604020202020204" pitchFamily="34" charset="0"/>
              </a:rPr>
              <a:t>Abb. 1: </a:t>
            </a:r>
            <a:r>
              <a:rPr lang="de-DE" sz="2200" dirty="0">
                <a:solidFill>
                  <a:srgbClr val="000000"/>
                </a:solidFill>
                <a:latin typeface="Arial" panose="020B0604020202020204" pitchFamily="34" charset="0"/>
                <a:cs typeface="Arial" panose="020B0604020202020204" pitchFamily="34" charset="0"/>
              </a:rPr>
              <a:t>Alles, was von ihrem Ursprung noch übrig wäre, sei das </a:t>
            </a:r>
            <a:br>
              <a:rPr lang="de-DE" sz="2200" dirty="0">
                <a:solidFill>
                  <a:srgbClr val="000000"/>
                </a:solidFill>
                <a:latin typeface="Arial" panose="020B0604020202020204" pitchFamily="34" charset="0"/>
                <a:cs typeface="Arial" panose="020B0604020202020204" pitchFamily="34" charset="0"/>
              </a:rPr>
            </a:br>
            <a:r>
              <a:rPr lang="de-DE" sz="2200" dirty="0">
                <a:solidFill>
                  <a:srgbClr val="000000"/>
                </a:solidFill>
                <a:latin typeface="Arial" panose="020B0604020202020204" pitchFamily="34" charset="0"/>
                <a:cs typeface="Arial" panose="020B0604020202020204" pitchFamily="34" charset="0"/>
              </a:rPr>
              <a:t>Wort "und". Das Blindtextchen solle umkehren. </a:t>
            </a:r>
          </a:p>
          <a:p>
            <a:pPr marR="16510">
              <a:lnSpc>
                <a:spcPts val="2900"/>
              </a:lnSpc>
              <a:spcBef>
                <a:spcPts val="5"/>
              </a:spcBef>
              <a:spcAft>
                <a:spcPts val="1000"/>
              </a:spcAft>
            </a:pPr>
            <a:r>
              <a:rPr lang="de-DE" sz="2200" b="1" dirty="0">
                <a:solidFill>
                  <a:srgbClr val="000000"/>
                </a:solidFill>
                <a:latin typeface="Arial" panose="020B0604020202020204" pitchFamily="34" charset="0"/>
                <a:cs typeface="Arial" panose="020B0604020202020204" pitchFamily="34" charset="0"/>
              </a:rPr>
              <a:t>Abb. 2: </a:t>
            </a:r>
            <a:r>
              <a:rPr lang="de-DE" sz="2200" dirty="0">
                <a:solidFill>
                  <a:srgbClr val="000000"/>
                </a:solidFill>
                <a:latin typeface="Arial" panose="020B0604020202020204" pitchFamily="34" charset="0"/>
                <a:cs typeface="Arial" panose="020B0604020202020204" pitchFamily="34" charset="0"/>
              </a:rPr>
              <a:t>Das Blindtextchen solle umkehren und wieder in sein eigenes, sicheres Land zurückkehren. </a:t>
            </a:r>
            <a:endParaRPr lang="de-DE" sz="2200">
              <a:solidFill>
                <a:srgbClr val="000000"/>
              </a:solidFill>
              <a:latin typeface="Arial" panose="020B0604020202020204" pitchFamily="34" charset="0"/>
              <a:cs typeface="Arial" panose="020B0604020202020204" pitchFamily="34" charset="0"/>
            </a:endParaRPr>
          </a:p>
        </p:txBody>
      </p:sp>
      <p:sp>
        <p:nvSpPr>
          <p:cNvPr id="69" name="Textfeld 68">
            <a:extLst>
              <a:ext uri="{FF2B5EF4-FFF2-40B4-BE49-F238E27FC236}">
                <a16:creationId xmlns:a16="http://schemas.microsoft.com/office/drawing/2014/main" id="{065C2EFA-4CF8-2E22-31F2-E6DEF2112C35}"/>
              </a:ext>
            </a:extLst>
          </p:cNvPr>
          <p:cNvSpPr txBox="1"/>
          <p:nvPr/>
        </p:nvSpPr>
        <p:spPr>
          <a:xfrm>
            <a:off x="10853225" y="38560078"/>
            <a:ext cx="8640000" cy="1086901"/>
          </a:xfrm>
          <a:prstGeom prst="rect">
            <a:avLst/>
          </a:prstGeom>
          <a:noFill/>
        </p:spPr>
        <p:txBody>
          <a:bodyPr wrap="square" lIns="0" tIns="0" rIns="0" bIns="0">
            <a:spAutoFit/>
          </a:bodyPr>
          <a:lstStyle/>
          <a:p>
            <a:pPr marR="16510">
              <a:lnSpc>
                <a:spcPts val="2900"/>
              </a:lnSpc>
              <a:spcBef>
                <a:spcPts val="5"/>
              </a:spcBef>
              <a:spcAft>
                <a:spcPts val="1000"/>
              </a:spcAft>
            </a:pPr>
            <a:r>
              <a:rPr lang="de-DE" sz="2200" b="1" dirty="0">
                <a:solidFill>
                  <a:srgbClr val="000000"/>
                </a:solidFill>
                <a:latin typeface="Arial" panose="020B0604020202020204" pitchFamily="34" charset="0"/>
                <a:cs typeface="Arial" panose="020B0604020202020204" pitchFamily="34" charset="0"/>
              </a:rPr>
              <a:t>Abb. 4: </a:t>
            </a:r>
            <a:r>
              <a:rPr lang="de-DE" sz="2200" dirty="0">
                <a:solidFill>
                  <a:srgbClr val="000000"/>
                </a:solidFill>
                <a:latin typeface="Arial" panose="020B0604020202020204" pitchFamily="34" charset="0"/>
                <a:cs typeface="Arial" panose="020B0604020202020204" pitchFamily="34" charset="0"/>
              </a:rPr>
              <a:t>Alles, was von ihrem Ursprung noch übrig wäre, sei das Wort "und" und das Blindtextchen solle umkehren und wieder in sein eigenes, sicheres Land zurückkehren. </a:t>
            </a:r>
            <a:endParaRPr lang="de-DE" sz="2200">
              <a:solidFill>
                <a:srgbClr val="000000"/>
              </a:solidFill>
              <a:latin typeface="Arial" panose="020B0604020202020204" pitchFamily="34" charset="0"/>
              <a:cs typeface="Arial" panose="020B0604020202020204" pitchFamily="34" charset="0"/>
            </a:endParaRPr>
          </a:p>
        </p:txBody>
      </p:sp>
      <p:pic>
        <p:nvPicPr>
          <p:cNvPr id="12" name="Grafik 11">
            <a:extLst>
              <a:ext uri="{FF2B5EF4-FFF2-40B4-BE49-F238E27FC236}">
                <a16:creationId xmlns:a16="http://schemas.microsoft.com/office/drawing/2014/main" id="{075C438D-DFAE-8041-7E1C-296341C0E689}"/>
              </a:ext>
            </a:extLst>
          </p:cNvPr>
          <p:cNvPicPr>
            <a:picLocks noChangeAspect="1"/>
          </p:cNvPicPr>
          <p:nvPr/>
        </p:nvPicPr>
        <p:blipFill>
          <a:blip r:embed="rId7"/>
          <a:stretch>
            <a:fillRect/>
          </a:stretch>
        </p:blipFill>
        <p:spPr>
          <a:xfrm>
            <a:off x="1278678" y="19189202"/>
            <a:ext cx="8676000" cy="3785462"/>
          </a:xfrm>
          <a:prstGeom prst="rect">
            <a:avLst/>
          </a:prstGeom>
        </p:spPr>
      </p:pic>
      <p:sp>
        <p:nvSpPr>
          <p:cNvPr id="20" name="Pfeil nach unten 19">
            <a:extLst>
              <a:ext uri="{FF2B5EF4-FFF2-40B4-BE49-F238E27FC236}">
                <a16:creationId xmlns:a16="http://schemas.microsoft.com/office/drawing/2014/main" id="{CB7A1E28-148C-46C0-CE14-3536C5FE9B64}"/>
              </a:ext>
            </a:extLst>
          </p:cNvPr>
          <p:cNvSpPr/>
          <p:nvPr/>
        </p:nvSpPr>
        <p:spPr>
          <a:xfrm>
            <a:off x="14551843" y="19497753"/>
            <a:ext cx="1760338" cy="872519"/>
          </a:xfrm>
          <a:prstGeom prst="downArrow">
            <a:avLst/>
          </a:prstGeom>
          <a:ln w="127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Pfeil nach unten 20">
            <a:extLst>
              <a:ext uri="{FF2B5EF4-FFF2-40B4-BE49-F238E27FC236}">
                <a16:creationId xmlns:a16="http://schemas.microsoft.com/office/drawing/2014/main" id="{877C387D-BB64-12D0-782C-78DCA45EED1B}"/>
              </a:ext>
            </a:extLst>
          </p:cNvPr>
          <p:cNvSpPr/>
          <p:nvPr/>
        </p:nvSpPr>
        <p:spPr>
          <a:xfrm>
            <a:off x="14581624" y="21806766"/>
            <a:ext cx="1760338" cy="872519"/>
          </a:xfrm>
          <a:prstGeom prst="downArrow">
            <a:avLst/>
          </a:prstGeom>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Pfeil nach unten 21">
            <a:extLst>
              <a:ext uri="{FF2B5EF4-FFF2-40B4-BE49-F238E27FC236}">
                <a16:creationId xmlns:a16="http://schemas.microsoft.com/office/drawing/2014/main" id="{CC273C08-B530-FA79-0181-8619D2FCD8A4}"/>
              </a:ext>
            </a:extLst>
          </p:cNvPr>
          <p:cNvSpPr/>
          <p:nvPr/>
        </p:nvSpPr>
        <p:spPr>
          <a:xfrm>
            <a:off x="14581623" y="26235442"/>
            <a:ext cx="1760338" cy="872519"/>
          </a:xfrm>
          <a:prstGeom prst="downArrow">
            <a:avLst/>
          </a:prstGeom>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Pfeil nach unten 22">
            <a:extLst>
              <a:ext uri="{FF2B5EF4-FFF2-40B4-BE49-F238E27FC236}">
                <a16:creationId xmlns:a16="http://schemas.microsoft.com/office/drawing/2014/main" id="{52C89F2F-978B-6EED-E564-E64A822867A6}"/>
              </a:ext>
            </a:extLst>
          </p:cNvPr>
          <p:cNvSpPr/>
          <p:nvPr/>
        </p:nvSpPr>
        <p:spPr>
          <a:xfrm>
            <a:off x="14579143" y="28199881"/>
            <a:ext cx="1760338" cy="872519"/>
          </a:xfrm>
          <a:prstGeom prst="downArrow">
            <a:avLst/>
          </a:prstGeom>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Pfeil nach unten 25">
            <a:extLst>
              <a:ext uri="{FF2B5EF4-FFF2-40B4-BE49-F238E27FC236}">
                <a16:creationId xmlns:a16="http://schemas.microsoft.com/office/drawing/2014/main" id="{FE5A5672-EE31-C648-6FFB-5D1DF6EF4586}"/>
              </a:ext>
            </a:extLst>
          </p:cNvPr>
          <p:cNvSpPr/>
          <p:nvPr/>
        </p:nvSpPr>
        <p:spPr>
          <a:xfrm>
            <a:off x="14579143" y="24115779"/>
            <a:ext cx="1760338" cy="872519"/>
          </a:xfrm>
          <a:prstGeom prst="downArrow">
            <a:avLst/>
          </a:prstGeom>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23122585"/>
      </p:ext>
    </p:extLst>
  </p:cSld>
  <p:clrMapOvr>
    <a:masterClrMapping/>
  </p:clrMapOvr>
</p:sld>
</file>

<file path=ppt/theme/theme1.xml><?xml version="1.0" encoding="utf-8"?>
<a:theme xmlns:a="http://schemas.openxmlformats.org/drawingml/2006/main" name="Office">
  <a:themeElements>
    <a:clrScheme name="Benutzerdefiniert 1">
      <a:dk1>
        <a:srgbClr val="545861"/>
      </a:dk1>
      <a:lt1>
        <a:srgbClr val="FFFFFF"/>
      </a:lt1>
      <a:dk2>
        <a:srgbClr val="006E6E"/>
      </a:dk2>
      <a:lt2>
        <a:srgbClr val="CCCCCC"/>
      </a:lt2>
      <a:accent1>
        <a:srgbClr val="A5D7D2"/>
      </a:accent1>
      <a:accent2>
        <a:srgbClr val="1EA5A5"/>
      </a:accent2>
      <a:accent3>
        <a:srgbClr val="2C373C"/>
      </a:accent3>
      <a:accent4>
        <a:srgbClr val="8C9196"/>
      </a:accent4>
      <a:accent5>
        <a:srgbClr val="D20537"/>
      </a:accent5>
      <a:accent6>
        <a:srgbClr val="EB829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668</Words>
  <Application>Microsoft Macintosh PowerPoint</Application>
  <PresentationFormat>Benutzerdefiniert</PresentationFormat>
  <Paragraphs>54</Paragraphs>
  <Slides>1</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vt:i4>
      </vt:variant>
    </vt:vector>
  </HeadingPairs>
  <TitlesOfParts>
    <vt:vector size="5" baseType="lpstr">
      <vt:lpstr>Arial</vt:lpstr>
      <vt:lpstr>Calibri</vt:lpstr>
      <vt:lpstr>Symbol</vt:lpstr>
      <vt:lpstr>Office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Office-Benutzer</dc:creator>
  <cp:lastModifiedBy>Microsoft Office-Benutzer</cp:lastModifiedBy>
  <cp:revision>36</cp:revision>
  <dcterms:created xsi:type="dcterms:W3CDTF">2024-03-14T10:18:42Z</dcterms:created>
  <dcterms:modified xsi:type="dcterms:W3CDTF">2025-09-17T09:39:53Z</dcterms:modified>
</cp:coreProperties>
</file>