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6"/>
  </p:notesMasterIdLst>
  <p:sldIdLst>
    <p:sldId id="452" r:id="rId2"/>
    <p:sldId id="453" r:id="rId3"/>
    <p:sldId id="470" r:id="rId4"/>
    <p:sldId id="295" r:id="rId5"/>
    <p:sldId id="293" r:id="rId6"/>
    <p:sldId id="468" r:id="rId7"/>
    <p:sldId id="467" r:id="rId8"/>
    <p:sldId id="466" r:id="rId9"/>
    <p:sldId id="471" r:id="rId10"/>
    <p:sldId id="464" r:id="rId11"/>
    <p:sldId id="457" r:id="rId12"/>
    <p:sldId id="472" r:id="rId13"/>
    <p:sldId id="461" r:id="rId14"/>
    <p:sldId id="462" r:id="rId15"/>
  </p:sldIdLst>
  <p:sldSz cx="12192000" cy="6858000"/>
  <p:notesSz cx="7099300" cy="102346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F1FC"/>
    <a:srgbClr val="D20537"/>
    <a:srgbClr val="006E6E"/>
    <a:srgbClr val="2D373C"/>
    <a:srgbClr val="FB2BC6"/>
    <a:srgbClr val="000000"/>
    <a:srgbClr val="FFFFFF"/>
    <a:srgbClr val="BEC3C8"/>
    <a:srgbClr val="EB829B"/>
    <a:srgbClr val="8C91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E25E649-3F16-4E02-A733-19D2CDBF48F0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E25E649-3F16-4E02-A733-19D2CDBF48F0}" styleName="Mittlere Formatvorlage 3 - Akz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286"/>
    <p:restoredTop sz="94003"/>
  </p:normalViewPr>
  <p:slideViewPr>
    <p:cSldViewPr snapToGrid="0" showGuides="1">
      <p:cViewPr varScale="1">
        <p:scale>
          <a:sx n="97" d="100"/>
          <a:sy n="97" d="100"/>
        </p:scale>
        <p:origin x="208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484FEB8E-57CB-43C0-BEF7-4F4116A5252C}" type="datetimeFigureOut">
              <a:rPr lang="de-CH" smtClean="0"/>
              <a:t>21.01.25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DA53D58F-CC03-47C4-AC79-D3C984A61519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67838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1B5829-27CE-8514-0C15-378DDE250B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9321BFCA-92C3-62C5-D884-3436C30F5C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A96BFD03-2E37-69A0-81F1-99FA08D2C5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B8E4ABD-0B50-AB57-F35D-CD0339D620F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53D58F-CC03-47C4-AC79-D3C984A61519}" type="slidenum">
              <a:rPr lang="de-CH" smtClean="0"/>
              <a:t>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65770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C70514-ABB5-3C9B-EAA8-8CFDFCF6CD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D58C9318-5B43-2837-2CDF-C38A0008BD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6B2607B1-7743-00A8-30F7-FE71B07666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7BF8BC9-D079-F5AC-BB06-3DB40EB0D99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53D58F-CC03-47C4-AC79-D3C984A61519}" type="slidenum">
              <a:rPr lang="de-CH" smtClean="0"/>
              <a:t>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830677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C70514-ABB5-3C9B-EAA8-8CFDFCF6CD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D58C9318-5B43-2837-2CDF-C38A0008BD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6B2607B1-7743-00A8-30F7-FE71B07666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7BF8BC9-D079-F5AC-BB06-3DB40EB0D99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53D58F-CC03-47C4-AC79-D3C984A61519}" type="slidenum">
              <a:rPr lang="de-CH" smtClean="0"/>
              <a:t>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394350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D87DC3-79E0-A619-B72C-D78A55F359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F3077D0F-5703-E409-E5EC-64C1F346F4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540DCB00-55BC-8517-FE5E-D00427391D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1E67484-646C-2201-633C-0D854CFAE2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53D58F-CC03-47C4-AC79-D3C984A61519}" type="slidenum">
              <a:rPr lang="de-CH" smtClean="0"/>
              <a:t>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499974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C70514-ABB5-3C9B-EAA8-8CFDFCF6CD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D58C9318-5B43-2837-2CDF-C38A0008BD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6B2607B1-7743-00A8-30F7-FE71B07666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7BF8BC9-D079-F5AC-BB06-3DB40EB0D99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53D58F-CC03-47C4-AC79-D3C984A61519}" type="slidenum">
              <a:rPr lang="de-CH" smtClean="0"/>
              <a:t>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851646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53D58F-CC03-47C4-AC79-D3C984A61519}" type="slidenum">
              <a:rPr lang="de-CH" smtClean="0"/>
              <a:t>10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06616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 userDrawn="1"/>
        </p:nvSpPr>
        <p:spPr>
          <a:xfrm>
            <a:off x="0" y="212725"/>
            <a:ext cx="11977200" cy="504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CH" sz="1800" err="1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838800" y="1469127"/>
            <a:ext cx="7428256" cy="1044526"/>
          </a:xfrm>
        </p:spPr>
        <p:txBody>
          <a:bodyPr/>
          <a:lstStyle>
            <a:lvl1pPr>
              <a:lnSpc>
                <a:spcPts val="4000"/>
              </a:lnSpc>
              <a:defRPr sz="3600" b="1"/>
            </a:lvl1pPr>
          </a:lstStyle>
          <a:p>
            <a:r>
              <a:rPr lang="de-DE" dirty="0"/>
              <a:t>Titel der Präsentation</a:t>
            </a:r>
            <a:br>
              <a:rPr lang="de-DE" dirty="0"/>
            </a:br>
            <a:r>
              <a:rPr lang="de-DE" b="0" dirty="0"/>
              <a:t>Untertitel der Präsentation</a:t>
            </a:r>
            <a:endParaRPr lang="de-CH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38800" y="2657668"/>
            <a:ext cx="9067800" cy="324036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CH" dirty="0"/>
              <a:t>Autor, DD.MM.YY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7B812F7-2D88-33C7-7A7C-8434E8BA36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00" y="396000"/>
            <a:ext cx="1588313" cy="568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6751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4" userDrawn="1">
          <p15:clr>
            <a:srgbClr val="FBAE40"/>
          </p15:clr>
        </p15:guide>
        <p15:guide id="2" pos="7542" userDrawn="1">
          <p15:clr>
            <a:srgbClr val="FBAE40"/>
          </p15:clr>
        </p15:guide>
        <p15:guide id="3" orient="horz" pos="4178" userDrawn="1">
          <p15:clr>
            <a:srgbClr val="FBAE40"/>
          </p15:clr>
        </p15:guide>
        <p15:guide id="4" pos="211" userDrawn="1">
          <p15:clr>
            <a:srgbClr val="FBAE40"/>
          </p15:clr>
        </p15:guide>
        <p15:guide id="5" orient="horz" pos="278" userDrawn="1">
          <p15:clr>
            <a:srgbClr val="FBAE40"/>
          </p15:clr>
        </p15:guide>
        <p15:guide id="6" pos="529" userDrawn="1">
          <p15:clr>
            <a:srgbClr val="FBAE40"/>
          </p15:clr>
        </p15:guide>
        <p15:guide id="7" pos="143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 (Vollfläch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052805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4964" y="368300"/>
            <a:ext cx="11521676" cy="755936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Titel Vortrag, Autor, DD.MM.YY  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de-CH"/>
              <a:t>Universität Basel</a:t>
            </a: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11826-9277-4232-A2B5-17D05DFC7392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0324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Titel Vortrag, Autor, DD.MM.YY  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de-CH"/>
              <a:t>Universität Basel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11826-9277-4232-A2B5-17D05DFC7392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1834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 userDrawn="1"/>
        </p:nvSpPr>
        <p:spPr>
          <a:xfrm>
            <a:off x="0" y="212726"/>
            <a:ext cx="11976100" cy="278447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CH" sz="1800" err="1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38800" y="1455875"/>
            <a:ext cx="7284240" cy="1044526"/>
          </a:xfrm>
        </p:spPr>
        <p:txBody>
          <a:bodyPr/>
          <a:lstStyle>
            <a:lvl1pPr>
              <a:lnSpc>
                <a:spcPts val="4000"/>
              </a:lnSpc>
              <a:defRPr sz="3600"/>
            </a:lvl1pPr>
          </a:lstStyle>
          <a:p>
            <a:r>
              <a:rPr lang="de-DE" dirty="0"/>
              <a:t>Titelmasterformat durch Klicken bearbeiten</a:t>
            </a:r>
            <a:endParaRPr lang="de-CH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38800" y="2564904"/>
            <a:ext cx="9067800" cy="324036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CH" dirty="0"/>
              <a:t>Autor, DD.MM.YY</a:t>
            </a:r>
          </a:p>
        </p:txBody>
      </p:sp>
      <p:sp>
        <p:nvSpPr>
          <p:cNvPr id="12" name="Bildplatzhalter 11"/>
          <p:cNvSpPr>
            <a:spLocks noGrp="1"/>
          </p:cNvSpPr>
          <p:nvPr>
            <p:ph type="pic" sz="quarter" idx="10"/>
          </p:nvPr>
        </p:nvSpPr>
        <p:spPr>
          <a:xfrm>
            <a:off x="227013" y="2997203"/>
            <a:ext cx="7740650" cy="3641722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CH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3E90A40-AA6C-ADDE-0CD0-4EB0A5B36E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00" y="396000"/>
            <a:ext cx="1588313" cy="568757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BE2C7DC0-27A9-061E-0C8D-2FF63EE61693}"/>
              </a:ext>
            </a:extLst>
          </p:cNvPr>
          <p:cNvSpPr/>
          <p:nvPr userDrawn="1"/>
        </p:nvSpPr>
        <p:spPr>
          <a:xfrm>
            <a:off x="6167438" y="2996951"/>
            <a:ext cx="5808662" cy="3641973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CH" sz="1800" err="1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4098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134" userDrawn="1">
          <p15:clr>
            <a:srgbClr val="FBAE40"/>
          </p15:clr>
        </p15:guide>
        <p15:guide id="3" orient="horz" pos="4182" userDrawn="1">
          <p15:clr>
            <a:srgbClr val="FBAE40"/>
          </p15:clr>
        </p15:guide>
        <p15:guide id="5" orient="horz" pos="278" userDrawn="1">
          <p15:clr>
            <a:srgbClr val="FBAE40"/>
          </p15:clr>
        </p15:guide>
        <p15:guide id="6" pos="143" userDrawn="1">
          <p15:clr>
            <a:srgbClr val="FBAE40"/>
          </p15:clr>
        </p15:guide>
        <p15:guide id="7" pos="7537" userDrawn="1">
          <p15:clr>
            <a:srgbClr val="FBAE40"/>
          </p15:clr>
        </p15:guide>
        <p15:guide id="8" pos="529" userDrawn="1">
          <p15:clr>
            <a:srgbClr val="FBAE40"/>
          </p15:clr>
        </p15:guide>
        <p15:guide id="9" pos="1958" userDrawn="1">
          <p15:clr>
            <a:srgbClr val="FBAE40"/>
          </p15:clr>
        </p15:guide>
        <p15:guide id="10" pos="204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5081" y="368300"/>
            <a:ext cx="11521840" cy="755936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34963" y="1520825"/>
            <a:ext cx="11521677" cy="4752975"/>
          </a:xfrm>
        </p:spPr>
        <p:txBody>
          <a:bodyPr/>
          <a:lstStyle>
            <a:lvl1pPr>
              <a:lnSpc>
                <a:spcPts val="2200"/>
              </a:lnSpc>
              <a:defRPr sz="1700"/>
            </a:lvl1pPr>
            <a:lvl2pPr>
              <a:lnSpc>
                <a:spcPts val="2200"/>
              </a:lnSpc>
              <a:defRPr sz="1700"/>
            </a:lvl2pPr>
            <a:lvl3pPr>
              <a:lnSpc>
                <a:spcPts val="2200"/>
              </a:lnSpc>
              <a:defRPr sz="1700"/>
            </a:lvl3pPr>
            <a:lvl4pPr>
              <a:lnSpc>
                <a:spcPts val="2200"/>
              </a:lnSpc>
              <a:defRPr sz="1700"/>
            </a:lvl4pPr>
            <a:lvl5pPr>
              <a:lnSpc>
                <a:spcPts val="2200"/>
              </a:lnSpc>
              <a:defRPr sz="1700"/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Titel Vortrag, Autor, DD.MM.YY  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de-CH"/>
              <a:t>Universität Basel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11826-9277-4232-A2B5-17D05DFC7392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316853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3885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7469" userDrawn="1">
          <p15:clr>
            <a:srgbClr val="FBAE40"/>
          </p15:clr>
        </p15:guide>
        <p15:guide id="10" orient="horz" pos="867" userDrawn="1">
          <p15:clr>
            <a:srgbClr val="FBAE40"/>
          </p15:clr>
        </p15:guide>
        <p15:guide id="11" orient="horz" pos="3657" userDrawn="1">
          <p15:clr>
            <a:srgbClr val="FBAE40"/>
          </p15:clr>
        </p15:guide>
        <p15:guide id="12" pos="2570" userDrawn="1">
          <p15:clr>
            <a:srgbClr val="FBAE40"/>
          </p15:clr>
        </p15:guide>
        <p15:guide id="13" pos="2661" userDrawn="1">
          <p15:clr>
            <a:srgbClr val="FBAE40"/>
          </p15:clr>
        </p15:guide>
        <p15:guide id="14" pos="5110" userDrawn="1">
          <p15:clr>
            <a:srgbClr val="FBAE40"/>
          </p15:clr>
        </p15:guide>
        <p15:guide id="15" pos="5019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2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4800" y="368300"/>
            <a:ext cx="11521840" cy="755936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34962" y="1520825"/>
            <a:ext cx="5687837" cy="4608370"/>
          </a:xfrm>
        </p:spPr>
        <p:txBody>
          <a:bodyPr/>
          <a:lstStyle>
            <a:lvl1pPr>
              <a:lnSpc>
                <a:spcPts val="2200"/>
              </a:lnSpc>
              <a:defRPr/>
            </a:lvl1pPr>
            <a:lvl2pPr>
              <a:lnSpc>
                <a:spcPts val="2200"/>
              </a:lnSpc>
              <a:defRPr/>
            </a:lvl2pPr>
            <a:lvl3pPr>
              <a:lnSpc>
                <a:spcPts val="2200"/>
              </a:lnSpc>
              <a:defRPr/>
            </a:lvl3pPr>
            <a:lvl4pPr>
              <a:lnSpc>
                <a:spcPts val="2200"/>
              </a:lnSpc>
              <a:defRPr/>
            </a:lvl4pPr>
            <a:lvl5pPr>
              <a:lnSpc>
                <a:spcPts val="2200"/>
              </a:lnSpc>
              <a:defRPr/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Titel Vortrag, Autor, DD.MM.YY  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de-CH"/>
              <a:t>Universität Basel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11826-9277-4232-A2B5-17D05DFC7392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10" name="Inhaltsplatzhalter 2"/>
          <p:cNvSpPr>
            <a:spLocks noGrp="1"/>
          </p:cNvSpPr>
          <p:nvPr>
            <p:ph idx="13" hasCustomPrompt="1"/>
          </p:nvPr>
        </p:nvSpPr>
        <p:spPr>
          <a:xfrm>
            <a:off x="6167438" y="1520824"/>
            <a:ext cx="5687362" cy="4608370"/>
          </a:xfrm>
        </p:spPr>
        <p:txBody>
          <a:bodyPr/>
          <a:lstStyle>
            <a:lvl1pPr>
              <a:lnSpc>
                <a:spcPts val="2200"/>
              </a:lnSpc>
              <a:defRPr/>
            </a:lvl1pPr>
            <a:lvl2pPr>
              <a:lnSpc>
                <a:spcPts val="2200"/>
              </a:lnSpc>
              <a:defRPr/>
            </a:lvl2pPr>
            <a:lvl3pPr>
              <a:lnSpc>
                <a:spcPts val="2200"/>
              </a:lnSpc>
              <a:defRPr/>
            </a:lvl3pPr>
            <a:lvl4pPr>
              <a:lnSpc>
                <a:spcPts val="2200"/>
              </a:lnSpc>
              <a:defRPr/>
            </a:lvl4pPr>
            <a:lvl5pPr>
              <a:lnSpc>
                <a:spcPts val="2200"/>
              </a:lnSpc>
              <a:defRPr/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72783641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3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4800" y="368300"/>
            <a:ext cx="11521840" cy="755936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34800" y="1520885"/>
            <a:ext cx="3744000" cy="4610427"/>
          </a:xfrm>
        </p:spPr>
        <p:txBody>
          <a:bodyPr/>
          <a:lstStyle>
            <a:lvl1pPr>
              <a:lnSpc>
                <a:spcPts val="2200"/>
              </a:lnSpc>
              <a:defRPr/>
            </a:lvl1pPr>
            <a:lvl2pPr>
              <a:lnSpc>
                <a:spcPts val="2200"/>
              </a:lnSpc>
              <a:defRPr/>
            </a:lvl2pPr>
            <a:lvl3pPr>
              <a:lnSpc>
                <a:spcPts val="2200"/>
              </a:lnSpc>
              <a:defRPr/>
            </a:lvl3pPr>
            <a:lvl4pPr>
              <a:lnSpc>
                <a:spcPts val="2200"/>
              </a:lnSpc>
              <a:defRPr/>
            </a:lvl4pPr>
            <a:lvl5pPr>
              <a:lnSpc>
                <a:spcPts val="2200"/>
              </a:lnSpc>
              <a:defRPr/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Titel Vortrag, Autor, DD.MM.YY  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de-CH"/>
              <a:t>Universität Basel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11826-9277-4232-A2B5-17D05DFC7392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10" name="Inhaltsplatzhalter 2"/>
          <p:cNvSpPr>
            <a:spLocks noGrp="1"/>
          </p:cNvSpPr>
          <p:nvPr>
            <p:ph idx="13"/>
          </p:nvPr>
        </p:nvSpPr>
        <p:spPr>
          <a:xfrm>
            <a:off x="8110800" y="1520825"/>
            <a:ext cx="3744000" cy="4608513"/>
          </a:xfrm>
        </p:spPr>
        <p:txBody>
          <a:bodyPr/>
          <a:lstStyle>
            <a:lvl1pPr>
              <a:lnSpc>
                <a:spcPts val="2200"/>
              </a:lnSpc>
              <a:defRPr/>
            </a:lvl1pPr>
            <a:lvl2pPr>
              <a:lnSpc>
                <a:spcPts val="2200"/>
              </a:lnSpc>
              <a:defRPr/>
            </a:lvl2pPr>
            <a:lvl3pPr>
              <a:lnSpc>
                <a:spcPts val="2200"/>
              </a:lnSpc>
              <a:defRPr/>
            </a:lvl3pPr>
            <a:lvl4pPr>
              <a:lnSpc>
                <a:spcPts val="2200"/>
              </a:lnSpc>
              <a:defRPr/>
            </a:lvl4pPr>
            <a:lvl5pPr>
              <a:lnSpc>
                <a:spcPts val="2200"/>
              </a:lnSpc>
              <a:defRPr/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11" name="Inhaltsplatzhalter 2"/>
          <p:cNvSpPr>
            <a:spLocks noGrp="1"/>
          </p:cNvSpPr>
          <p:nvPr>
            <p:ph idx="14"/>
          </p:nvPr>
        </p:nvSpPr>
        <p:spPr>
          <a:xfrm>
            <a:off x="4222800" y="1520825"/>
            <a:ext cx="3744000" cy="4608513"/>
          </a:xfrm>
        </p:spPr>
        <p:txBody>
          <a:bodyPr/>
          <a:lstStyle>
            <a:lvl1pPr>
              <a:lnSpc>
                <a:spcPts val="2200"/>
              </a:lnSpc>
              <a:defRPr/>
            </a:lvl1pPr>
            <a:lvl2pPr>
              <a:lnSpc>
                <a:spcPts val="2200"/>
              </a:lnSpc>
              <a:defRPr/>
            </a:lvl2pPr>
            <a:lvl3pPr>
              <a:lnSpc>
                <a:spcPts val="2200"/>
              </a:lnSpc>
              <a:defRPr/>
            </a:lvl3pPr>
            <a:lvl4pPr>
              <a:lnSpc>
                <a:spcPts val="2200"/>
              </a:lnSpc>
              <a:defRPr/>
            </a:lvl4pPr>
            <a:lvl5pPr>
              <a:lnSpc>
                <a:spcPts val="2200"/>
              </a:lnSpc>
              <a:defRPr/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1347103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Le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4964" y="368300"/>
            <a:ext cx="11521676" cy="755936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Titel Vortrag, Autor, DD.MM.YY  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de-CH"/>
              <a:t>Universität Basel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11826-9277-4232-A2B5-17D05DFC7392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3"/>
          </p:nvPr>
        </p:nvSpPr>
        <p:spPr>
          <a:xfrm>
            <a:off x="334800" y="1520825"/>
            <a:ext cx="8606000" cy="3852049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4"/>
          </p:nvPr>
        </p:nvSpPr>
        <p:spPr>
          <a:xfrm>
            <a:off x="9083675" y="1520825"/>
            <a:ext cx="2772964" cy="3852050"/>
          </a:xfrm>
        </p:spPr>
        <p:txBody>
          <a:bodyPr/>
          <a:lstStyle>
            <a:lvl1pPr>
              <a:lnSpc>
                <a:spcPts val="1740"/>
              </a:lnSpc>
              <a:defRPr sz="1200"/>
            </a:lvl1pPr>
            <a:lvl2pPr>
              <a:lnSpc>
                <a:spcPts val="1740"/>
              </a:lnSpc>
              <a:defRPr sz="1200"/>
            </a:lvl2pPr>
            <a:lvl3pPr>
              <a:lnSpc>
                <a:spcPts val="1740"/>
              </a:lnSpc>
              <a:defRPr sz="1200"/>
            </a:lvl3pPr>
            <a:lvl4pPr>
              <a:lnSpc>
                <a:spcPts val="1740"/>
              </a:lnSpc>
              <a:defRPr sz="1200"/>
            </a:lvl4pPr>
            <a:lvl5pPr>
              <a:lnSpc>
                <a:spcPts val="1740"/>
              </a:lnSpc>
              <a:defRPr sz="1200"/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515345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4964" y="368300"/>
            <a:ext cx="11521676" cy="755936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Titel Vortrag, Autor, DD.MM.YY  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de-CH"/>
              <a:t>Universität Basel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11826-9277-4232-A2B5-17D05DFC7392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3"/>
          </p:nvPr>
        </p:nvSpPr>
        <p:spPr>
          <a:xfrm>
            <a:off x="334801" y="1483620"/>
            <a:ext cx="5688000" cy="2628511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8" name="Bildplatzhalter 6"/>
          <p:cNvSpPr>
            <a:spLocks noGrp="1"/>
          </p:cNvSpPr>
          <p:nvPr>
            <p:ph type="pic" sz="quarter" idx="14"/>
          </p:nvPr>
        </p:nvSpPr>
        <p:spPr>
          <a:xfrm>
            <a:off x="6167438" y="1483620"/>
            <a:ext cx="5687362" cy="2628512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5" hasCustomPrompt="1"/>
          </p:nvPr>
        </p:nvSpPr>
        <p:spPr>
          <a:xfrm>
            <a:off x="334799" y="4328345"/>
            <a:ext cx="5688000" cy="1836180"/>
          </a:xfrm>
        </p:spPr>
        <p:txBody>
          <a:bodyPr/>
          <a:lstStyle>
            <a:lvl1pPr>
              <a:lnSpc>
                <a:spcPts val="1740"/>
              </a:lnSpc>
              <a:defRPr sz="1200"/>
            </a:lvl1pPr>
            <a:lvl2pPr>
              <a:lnSpc>
                <a:spcPts val="1740"/>
              </a:lnSpc>
              <a:defRPr sz="1200"/>
            </a:lvl2pPr>
            <a:lvl3pPr>
              <a:lnSpc>
                <a:spcPts val="1740"/>
              </a:lnSpc>
              <a:defRPr sz="1200"/>
            </a:lvl3pPr>
            <a:lvl4pPr>
              <a:lnSpc>
                <a:spcPts val="1740"/>
              </a:lnSpc>
              <a:defRPr sz="1200"/>
            </a:lvl4pPr>
            <a:lvl5pPr>
              <a:lnSpc>
                <a:spcPts val="1740"/>
              </a:lnSpc>
              <a:defRPr sz="1200"/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10" name="Textplatzhalter 8"/>
          <p:cNvSpPr>
            <a:spLocks noGrp="1"/>
          </p:cNvSpPr>
          <p:nvPr>
            <p:ph type="body" sz="quarter" idx="16" hasCustomPrompt="1"/>
          </p:nvPr>
        </p:nvSpPr>
        <p:spPr>
          <a:xfrm>
            <a:off x="6167438" y="4293158"/>
            <a:ext cx="5687362" cy="1836180"/>
          </a:xfrm>
        </p:spPr>
        <p:txBody>
          <a:bodyPr/>
          <a:lstStyle>
            <a:lvl1pPr>
              <a:lnSpc>
                <a:spcPts val="1740"/>
              </a:lnSpc>
              <a:defRPr sz="1200"/>
            </a:lvl1pPr>
            <a:lvl2pPr>
              <a:lnSpc>
                <a:spcPts val="1740"/>
              </a:lnSpc>
              <a:defRPr sz="1200"/>
            </a:lvl2pPr>
            <a:lvl3pPr>
              <a:lnSpc>
                <a:spcPts val="1740"/>
              </a:lnSpc>
              <a:defRPr sz="1200"/>
            </a:lvl3pPr>
            <a:lvl4pPr>
              <a:lnSpc>
                <a:spcPts val="1740"/>
              </a:lnSpc>
              <a:defRPr sz="1200"/>
            </a:lvl4pPr>
            <a:lvl5pPr>
              <a:lnSpc>
                <a:spcPts val="1740"/>
              </a:lnSpc>
              <a:defRPr sz="1200"/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306359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4964" y="368300"/>
            <a:ext cx="11521676" cy="755936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  <a:endParaRPr lang="de-CH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Titel Vortrag, Autor, DD.MM.YY  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de-CH"/>
              <a:t>Universität Basel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11826-9277-4232-A2B5-17D05DFC7392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3"/>
          </p:nvPr>
        </p:nvSpPr>
        <p:spPr>
          <a:xfrm>
            <a:off x="334800" y="1517376"/>
            <a:ext cx="3744000" cy="331596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5" hasCustomPrompt="1"/>
          </p:nvPr>
        </p:nvSpPr>
        <p:spPr>
          <a:xfrm>
            <a:off x="334800" y="4901715"/>
            <a:ext cx="3744000" cy="1155553"/>
          </a:xfrm>
        </p:spPr>
        <p:txBody>
          <a:bodyPr/>
          <a:lstStyle>
            <a:lvl1pPr>
              <a:lnSpc>
                <a:spcPts val="1740"/>
              </a:lnSpc>
              <a:defRPr sz="1200"/>
            </a:lvl1pPr>
            <a:lvl2pPr>
              <a:lnSpc>
                <a:spcPts val="1740"/>
              </a:lnSpc>
              <a:defRPr sz="1200"/>
            </a:lvl2pPr>
            <a:lvl3pPr>
              <a:lnSpc>
                <a:spcPts val="1740"/>
              </a:lnSpc>
              <a:defRPr sz="1200"/>
            </a:lvl3pPr>
            <a:lvl4pPr>
              <a:lnSpc>
                <a:spcPts val="1740"/>
              </a:lnSpc>
              <a:defRPr sz="1200"/>
            </a:lvl4pPr>
            <a:lvl5pPr>
              <a:lnSpc>
                <a:spcPts val="1740"/>
              </a:lnSpc>
              <a:defRPr sz="1200"/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6"/>
          </p:nvPr>
        </p:nvSpPr>
        <p:spPr>
          <a:xfrm>
            <a:off x="4224338" y="1520825"/>
            <a:ext cx="3743870" cy="3312512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13" name="Bildplatzhalter 6"/>
          <p:cNvSpPr>
            <a:spLocks noGrp="1"/>
          </p:cNvSpPr>
          <p:nvPr>
            <p:ph type="pic" sz="quarter" idx="18"/>
          </p:nvPr>
        </p:nvSpPr>
        <p:spPr>
          <a:xfrm>
            <a:off x="8112640" y="1520825"/>
            <a:ext cx="3744000" cy="331596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6" name="Textplatzhalter 8">
            <a:extLst>
              <a:ext uri="{FF2B5EF4-FFF2-40B4-BE49-F238E27FC236}">
                <a16:creationId xmlns:a16="http://schemas.microsoft.com/office/drawing/2014/main" id="{30C3E04F-3BAF-B5EE-1985-A1B23073EA0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24208" y="4901715"/>
            <a:ext cx="3744000" cy="1155553"/>
          </a:xfrm>
        </p:spPr>
        <p:txBody>
          <a:bodyPr/>
          <a:lstStyle>
            <a:lvl1pPr>
              <a:lnSpc>
                <a:spcPts val="1740"/>
              </a:lnSpc>
              <a:defRPr sz="1200"/>
            </a:lvl1pPr>
            <a:lvl2pPr>
              <a:lnSpc>
                <a:spcPts val="1740"/>
              </a:lnSpc>
              <a:defRPr sz="1200"/>
            </a:lvl2pPr>
            <a:lvl3pPr>
              <a:lnSpc>
                <a:spcPts val="1740"/>
              </a:lnSpc>
              <a:defRPr sz="1200"/>
            </a:lvl3pPr>
            <a:lvl4pPr>
              <a:lnSpc>
                <a:spcPts val="1740"/>
              </a:lnSpc>
              <a:defRPr sz="1200"/>
            </a:lvl4pPr>
            <a:lvl5pPr>
              <a:lnSpc>
                <a:spcPts val="1740"/>
              </a:lnSpc>
              <a:defRPr sz="1200"/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25DE911A-F632-37E8-BFE3-4E6BE044A65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12640" y="4901714"/>
            <a:ext cx="3744000" cy="1155553"/>
          </a:xfrm>
        </p:spPr>
        <p:txBody>
          <a:bodyPr/>
          <a:lstStyle>
            <a:lvl1pPr>
              <a:lnSpc>
                <a:spcPts val="1740"/>
              </a:lnSpc>
              <a:defRPr sz="1200"/>
            </a:lvl1pPr>
            <a:lvl2pPr>
              <a:lnSpc>
                <a:spcPts val="1740"/>
              </a:lnSpc>
              <a:defRPr sz="1200"/>
            </a:lvl2pPr>
            <a:lvl3pPr>
              <a:lnSpc>
                <a:spcPts val="1740"/>
              </a:lnSpc>
              <a:defRPr sz="1200"/>
            </a:lvl3pPr>
            <a:lvl4pPr>
              <a:lnSpc>
                <a:spcPts val="1740"/>
              </a:lnSpc>
              <a:defRPr sz="1200"/>
            </a:lvl4pPr>
            <a:lvl5pPr>
              <a:lnSpc>
                <a:spcPts val="1740"/>
              </a:lnSpc>
              <a:defRPr sz="1200"/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15650543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(gros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Titel Vortrag, Autor, DD.MM.YY  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de-CH"/>
              <a:t>Universität Basel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11826-9277-4232-A2B5-17D05DFC7392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3"/>
          </p:nvPr>
        </p:nvSpPr>
        <p:spPr>
          <a:xfrm>
            <a:off x="334962" y="334800"/>
            <a:ext cx="11521677" cy="5112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4" hasCustomPrompt="1"/>
          </p:nvPr>
        </p:nvSpPr>
        <p:spPr>
          <a:xfrm>
            <a:off x="334800" y="5554800"/>
            <a:ext cx="11521839" cy="612044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 marL="540000" indent="0">
              <a:buNone/>
              <a:defRPr sz="1400"/>
            </a:lvl5pPr>
          </a:lstStyle>
          <a:p>
            <a:pPr lvl="0"/>
            <a:r>
              <a:rPr lang="de-DE" dirty="0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40012460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34964" y="404813"/>
            <a:ext cx="11521676" cy="75593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CH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35361" y="1531642"/>
            <a:ext cx="11521677" cy="460777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CH" dirty="0"/>
              <a:t>Textmasterformat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  <a:p>
            <a:pPr lvl="4"/>
            <a:r>
              <a:rPr lang="de-CH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334964" y="6524626"/>
            <a:ext cx="2878504" cy="180000"/>
          </a:xfrm>
          <a:prstGeom prst="rect">
            <a:avLst/>
          </a:prstGeom>
        </p:spPr>
        <p:txBody>
          <a:bodyPr vert="horz" lIns="0" tIns="21600" rIns="0" bIns="0" rtlCol="0" anchor="t" anchorCtr="0"/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r>
              <a:rPr lang="de-CH"/>
              <a:t>Titel Vortrag, Autor, DD.MM.YY  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9120682" y="6525344"/>
            <a:ext cx="2544283" cy="180000"/>
          </a:xfrm>
          <a:prstGeom prst="rect">
            <a:avLst/>
          </a:prstGeom>
        </p:spPr>
        <p:txBody>
          <a:bodyPr vert="horz" lIns="0" tIns="21600" rIns="0" bIns="0" rtlCol="0" anchor="t" anchorCtr="0"/>
          <a:lstStyle>
            <a:lvl1pPr algn="ctr">
              <a:defRPr sz="600" b="1">
                <a:solidFill>
                  <a:schemeClr val="tx1"/>
                </a:solidFill>
              </a:defRPr>
            </a:lvl1pPr>
          </a:lstStyle>
          <a:p>
            <a:pPr algn="r"/>
            <a:r>
              <a:rPr lang="de-CH"/>
              <a:t>Universität Basel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664965" y="6525344"/>
            <a:ext cx="191675" cy="180000"/>
          </a:xfrm>
          <a:prstGeom prst="rect">
            <a:avLst/>
          </a:prstGeom>
        </p:spPr>
        <p:txBody>
          <a:bodyPr vert="horz" lIns="0" tIns="21600" rIns="0" bIns="0" rtlCol="0" anchor="t" anchorCtr="0"/>
          <a:lstStyle>
            <a:lvl1pPr algn="r">
              <a:defRPr sz="600">
                <a:solidFill>
                  <a:schemeClr val="tx1"/>
                </a:solidFill>
              </a:defRPr>
            </a:lvl1pPr>
          </a:lstStyle>
          <a:p>
            <a:fld id="{B3811826-9277-4232-A2B5-17D05DFC7392}" type="slidenum">
              <a:rPr lang="de-CH" smtClean="0"/>
              <a:pPr/>
              <a:t>‹Nr.›</a:t>
            </a:fld>
            <a:endParaRPr lang="de-CH"/>
          </a:p>
        </p:txBody>
      </p:sp>
      <p:cxnSp>
        <p:nvCxnSpPr>
          <p:cNvPr id="10" name="Gerade Verbindung 9"/>
          <p:cNvCxnSpPr/>
          <p:nvPr/>
        </p:nvCxnSpPr>
        <p:spPr>
          <a:xfrm>
            <a:off x="334800" y="6453188"/>
            <a:ext cx="11521840" cy="148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507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50" r:id="rId3"/>
    <p:sldLayoutId id="2147483663" r:id="rId4"/>
    <p:sldLayoutId id="2147483664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54" r:id="rId11"/>
    <p:sldLayoutId id="2147483655" r:id="rId12"/>
  </p:sldLayoutIdLst>
  <p:hf hdr="0"/>
  <p:txStyles>
    <p:titleStyle>
      <a:lvl1pPr algn="l" defTabSz="914400" rtl="0" eaLnBrk="1" latinLnBrk="0" hangingPunct="1">
        <a:lnSpc>
          <a:spcPts val="2500"/>
        </a:lnSpc>
        <a:spcBef>
          <a:spcPct val="0"/>
        </a:spcBef>
        <a:buNone/>
        <a:defRPr sz="23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0"/>
        </a:spcBef>
        <a:buFont typeface="Arial" panose="020B0604020202020204" pitchFamily="34" charset="0"/>
        <a:buNone/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spcBef>
          <a:spcPts val="0"/>
        </a:spcBef>
        <a:buFont typeface="Arial" panose="020B0604020202020204" pitchFamily="34" charset="0"/>
        <a:buChar char="–"/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spcBef>
          <a:spcPts val="0"/>
        </a:spcBef>
        <a:buFont typeface="Arial" panose="020B0604020202020204" pitchFamily="34" charset="0"/>
        <a:buChar char="–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spcBef>
          <a:spcPts val="0"/>
        </a:spcBef>
        <a:buFont typeface="Arial" panose="020B0604020202020204" pitchFamily="34" charset="0"/>
        <a:buChar char="–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spcBef>
          <a:spcPts val="0"/>
        </a:spcBef>
        <a:buFont typeface="Arial" panose="020B0604020202020204" pitchFamily="34" charset="0"/>
        <a:buChar char="–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85" userDrawn="1">
          <p15:clr>
            <a:srgbClr val="F26B43"/>
          </p15:clr>
        </p15:guide>
        <p15:guide id="3" pos="3795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pos="211" userDrawn="1">
          <p15:clr>
            <a:srgbClr val="F26B43"/>
          </p15:clr>
        </p15:guide>
        <p15:guide id="7" orient="horz" pos="958" userDrawn="1">
          <p15:clr>
            <a:srgbClr val="F26B43"/>
          </p15:clr>
        </p15:guide>
        <p15:guide id="8" orient="horz" pos="3861" userDrawn="1">
          <p15:clr>
            <a:srgbClr val="F26B43"/>
          </p15:clr>
        </p15:guide>
        <p15:guide id="9" pos="5019" userDrawn="1">
          <p15:clr>
            <a:srgbClr val="F26B43"/>
          </p15:clr>
        </p15:guide>
        <p15:guide id="10" pos="5110" userDrawn="1">
          <p15:clr>
            <a:srgbClr val="F26B43"/>
          </p15:clr>
        </p15:guide>
        <p15:guide id="11" pos="2570" userDrawn="1">
          <p15:clr>
            <a:srgbClr val="F26B43"/>
          </p15:clr>
        </p15:guide>
        <p15:guide id="12" pos="2661" userDrawn="1">
          <p15:clr>
            <a:srgbClr val="F26B43"/>
          </p15:clr>
        </p15:guide>
        <p15:guide id="13" pos="5632" userDrawn="1">
          <p15:clr>
            <a:srgbClr val="F26B43"/>
          </p15:clr>
        </p15:guide>
        <p15:guide id="14" pos="5722" userDrawn="1">
          <p15:clr>
            <a:srgbClr val="F26B43"/>
          </p15:clr>
        </p15:guide>
        <p15:guide id="15" pos="2048" userDrawn="1">
          <p15:clr>
            <a:srgbClr val="F26B43"/>
          </p15:clr>
        </p15:guide>
        <p15:guide id="16" pos="1958" userDrawn="1">
          <p15:clr>
            <a:srgbClr val="F26B43"/>
          </p15:clr>
        </p15:guide>
        <p15:guide id="17" orient="horz" pos="4178" userDrawn="1">
          <p15:clr>
            <a:srgbClr val="F26B43"/>
          </p15:clr>
        </p15:guide>
        <p15:guide id="18" orient="horz" pos="232" userDrawn="1">
          <p15:clr>
            <a:srgbClr val="F26B43"/>
          </p15:clr>
        </p15:guide>
        <p15:guide id="19" orient="horz" pos="365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38799" y="1376363"/>
            <a:ext cx="10994080" cy="1044526"/>
          </a:xfrm>
        </p:spPr>
        <p:txBody>
          <a:bodyPr/>
          <a:lstStyle/>
          <a:p>
            <a:r>
              <a:rPr kumimoji="0" lang="de-DE" sz="3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Arial" panose="020B0604020202020204" pitchFamily="34" charset="0"/>
              </a:rPr>
              <a:t>Haupttitel, am besten einzeilig</a:t>
            </a:r>
            <a:br>
              <a:rPr lang="de-CH" sz="3400" dirty="0"/>
            </a:br>
            <a:r>
              <a:rPr kumimoji="0" lang="de-DE" sz="3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Arial" panose="020B0604020202020204" pitchFamily="34" charset="0"/>
              </a:rPr>
              <a:t>Untertitel auch einzeilig</a:t>
            </a:r>
            <a:endParaRPr lang="de-CH" sz="3400" b="0" dirty="0">
              <a:latin typeface="Georgia" panose="02040502050405020303" pitchFamily="18" charset="0"/>
            </a:endParaRPr>
          </a:p>
        </p:txBody>
      </p:sp>
      <p:sp>
        <p:nvSpPr>
          <p:cNvPr id="7" name="Untertitel 6">
            <a:extLst>
              <a:ext uri="{FF2B5EF4-FFF2-40B4-BE49-F238E27FC236}">
                <a16:creationId xmlns:a16="http://schemas.microsoft.com/office/drawing/2014/main" id="{558C125E-8B17-3FDC-3CD3-D8034DC360B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CH" b="1" dirty="0">
                <a:solidFill>
                  <a:schemeClr val="tx2"/>
                </a:solidFill>
              </a:rPr>
              <a:t>Abteilung</a:t>
            </a:r>
            <a:br>
              <a:rPr lang="de-CH" dirty="0"/>
            </a:br>
            <a:endParaRPr lang="de-CH" dirty="0"/>
          </a:p>
          <a:p>
            <a:r>
              <a:rPr lang="de-CH" dirty="0"/>
              <a:t>Autor:in, Funktion</a:t>
            </a:r>
            <a:br>
              <a:rPr lang="de-CH" dirty="0"/>
            </a:br>
            <a:r>
              <a:rPr lang="de-CH" dirty="0"/>
              <a:t>Autor:in, Funktion</a:t>
            </a:r>
            <a:br>
              <a:rPr lang="de-CH"/>
            </a:br>
            <a:r>
              <a:rPr lang="de-CH" dirty="0"/>
              <a:t>Autor:in, Funktion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52938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38800" y="1442623"/>
            <a:ext cx="8641576" cy="1044526"/>
          </a:xfrm>
        </p:spPr>
        <p:txBody>
          <a:bodyPr/>
          <a:lstStyle/>
          <a:p>
            <a:r>
              <a:rPr lang="en-US" dirty="0" err="1"/>
              <a:t>Titelseite neues Kapitel</a:t>
            </a:r>
            <a:br>
              <a:rPr lang="de-CH" dirty="0"/>
            </a:br>
            <a:r>
              <a:rPr lang="en-US" b="0" dirty="0" err="1"/>
              <a:t>Für längere Präsentationen</a:t>
            </a:r>
            <a:endParaRPr lang="de-CH" b="0" dirty="0"/>
          </a:p>
        </p:txBody>
      </p:sp>
      <p:pic>
        <p:nvPicPr>
          <p:cNvPr id="6" name="Bildplatzhalter 5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40" b="17640"/>
          <a:stretch/>
        </p:blipFill>
        <p:spPr>
          <a:xfrm>
            <a:off x="216000" y="2996952"/>
            <a:ext cx="8446074" cy="3641972"/>
          </a:xfr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27EB597E-1ECD-A571-A3F1-1E2D12FD5D0D}"/>
              </a:ext>
            </a:extLst>
          </p:cNvPr>
          <p:cNvSpPr/>
          <p:nvPr/>
        </p:nvSpPr>
        <p:spPr>
          <a:xfrm>
            <a:off x="6167438" y="2996951"/>
            <a:ext cx="5808662" cy="3641973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CH" sz="1800" err="1">
              <a:solidFill>
                <a:schemeClr val="accent6"/>
              </a:solidFill>
            </a:endParaRP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F176F0D9-E931-D947-5A7A-75CD7C603D0D}"/>
              </a:ext>
            </a:extLst>
          </p:cNvPr>
          <p:cNvSpPr txBox="1">
            <a:spLocks/>
          </p:cNvSpPr>
          <p:nvPr/>
        </p:nvSpPr>
        <p:spPr>
          <a:xfrm rot="16200000">
            <a:off x="-1271686" y="4819139"/>
            <a:ext cx="3243765" cy="26859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300"/>
              </a:lnSpc>
            </a:pPr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Image: Adobe stock </a:t>
            </a:r>
            <a:endParaRPr lang="de-CH" sz="1400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949C48A0-BFE3-BEB4-B861-F7AE7D3DDD81}"/>
              </a:ext>
            </a:extLst>
          </p:cNvPr>
          <p:cNvSpPr txBox="1"/>
          <p:nvPr/>
        </p:nvSpPr>
        <p:spPr>
          <a:xfrm>
            <a:off x="12710160" y="388620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ts val="2200"/>
              </a:lnSpc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78893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5198" y="368300"/>
            <a:ext cx="11521840" cy="755936"/>
          </a:xfrm>
        </p:spPr>
        <p:txBody>
          <a:bodyPr/>
          <a:lstStyle/>
          <a:p>
            <a:r>
              <a:rPr lang="en-US" dirty="0"/>
              <a:t>Aufteilung Bild – Text: 2/3 – 1/3 </a:t>
            </a:r>
            <a:br>
              <a:rPr lang="en-US" dirty="0"/>
            </a:br>
            <a:r>
              <a:rPr lang="en-US" b="0" spc="40" dirty="0"/>
              <a:t>Untertitel</a:t>
            </a:r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334800" y="6524626"/>
            <a:ext cx="7566326" cy="180000"/>
          </a:xfrm>
        </p:spPr>
        <p:txBody>
          <a:bodyPr/>
          <a:lstStyle/>
          <a:p>
            <a:r>
              <a:rPr lang="de-CH"/>
              <a:t>Ttiel Ihrer Präsentation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de-CH" dirty="0"/>
              <a:t>University of Basel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11826-9277-4232-A2B5-17D05DFC7392}" type="slidenum">
              <a:rPr lang="de-CH" smtClean="0"/>
              <a:pPr/>
              <a:t>11</a:t>
            </a:fld>
            <a:endParaRPr lang="de-CH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ABCBC434-7827-DC5B-417A-9DF96AC5387A}"/>
              </a:ext>
            </a:extLst>
          </p:cNvPr>
          <p:cNvSpPr txBox="1"/>
          <p:nvPr/>
        </p:nvSpPr>
        <p:spPr>
          <a:xfrm>
            <a:off x="8112125" y="4551946"/>
            <a:ext cx="3744516" cy="151240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ts val="1700"/>
              </a:lnSpc>
            </a:pPr>
            <a:r>
              <a:rPr lang="en-US" sz="1400" dirty="0"/>
              <a:t>Beschreibung / Legende / Erklärungen zu Bild / Grafik, </a:t>
            </a:r>
            <a:r>
              <a:rPr lang="de-CH" sz="1400" b="0" i="0" u="none" strike="noStrike">
                <a:solidFill>
                  <a:srgbClr val="2D373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Nicht einmal von der allmächtigen Interpunktion werden die Blindtexte beherrscht – ein geradezu unortho-graphisches Leben. Eines Tages aber beschloss eine kleine Zeile Blindtext, ihr Name war Lorem Ipsum</a:t>
            </a:r>
            <a:endParaRPr lang="en-US" sz="1400" dirty="0"/>
          </a:p>
          <a:p>
            <a:pPr>
              <a:lnSpc>
                <a:spcPts val="1700"/>
              </a:lnSpc>
            </a:pPr>
            <a:endParaRPr lang="de-CH" sz="1400">
              <a:solidFill>
                <a:schemeClr val="accent2"/>
              </a:solidFill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74319B42-1EFD-28EF-7511-2F3D983315BF}"/>
              </a:ext>
            </a:extLst>
          </p:cNvPr>
          <p:cNvSpPr/>
          <p:nvPr/>
        </p:nvSpPr>
        <p:spPr>
          <a:xfrm>
            <a:off x="0" y="1520825"/>
            <a:ext cx="11856640" cy="1149852"/>
          </a:xfrm>
          <a:prstGeom prst="rect">
            <a:avLst/>
          </a:prstGeom>
          <a:solidFill>
            <a:schemeClr val="tx2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80000" rIns="144000" rtlCol="0" anchor="t"/>
          <a:lstStyle/>
          <a:p>
            <a:pPr>
              <a:lnSpc>
                <a:spcPts val="2400"/>
              </a:lnSpc>
              <a:tabLst>
                <a:tab pos="144066" algn="l"/>
              </a:tabLst>
            </a:pPr>
            <a:endParaRPr lang="de-DE" sz="1700" spc="2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5CE41CC2-F88E-2EEA-75FD-ED0E00285961}"/>
              </a:ext>
            </a:extLst>
          </p:cNvPr>
          <p:cNvSpPr txBox="1">
            <a:spLocks/>
          </p:cNvSpPr>
          <p:nvPr/>
        </p:nvSpPr>
        <p:spPr>
          <a:xfrm>
            <a:off x="339450" y="1744338"/>
            <a:ext cx="11371474" cy="189471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ts val="2400"/>
              </a:lnSpc>
              <a:buFont typeface="Systemschrift Normal"/>
              <a:buChar char="→"/>
              <a:tabLst>
                <a:tab pos="144066" algn="l"/>
              </a:tabLst>
            </a:pPr>
            <a:r>
              <a:rPr lang="de-DE" sz="1700" spc="3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 die Farbfläche oben und dunkeler, bekommt dieser Inhalt mehr Gewicht.</a:t>
            </a:r>
          </a:p>
          <a:p>
            <a:pPr marL="285750" indent="-285750">
              <a:lnSpc>
                <a:spcPts val="2400"/>
              </a:lnSpc>
              <a:buFont typeface="Systemschrift Normal"/>
              <a:buChar char="→"/>
              <a:tabLst>
                <a:tab pos="144066" algn="l"/>
              </a:tabLst>
            </a:pPr>
            <a:r>
              <a:rPr lang="de-DE" sz="1700" spc="2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 kleines Bächlein namens Duden fließt durch ihren Ort und versorgt sie mit den nötigen Regelialien.</a:t>
            </a:r>
          </a:p>
          <a:p>
            <a:pPr marL="285750" indent="-285750">
              <a:lnSpc>
                <a:spcPts val="2400"/>
              </a:lnSpc>
              <a:buFont typeface="Systemschrift Normal"/>
              <a:buChar char="→"/>
              <a:tabLst>
                <a:tab pos="144066" algn="l"/>
              </a:tabLst>
            </a:pPr>
            <a:endParaRPr lang="de-DE" sz="1700" spc="2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160BC976-81B5-C181-F9BD-93F94F40F442}"/>
              </a:ext>
            </a:extLst>
          </p:cNvPr>
          <p:cNvSpPr/>
          <p:nvPr/>
        </p:nvSpPr>
        <p:spPr>
          <a:xfrm>
            <a:off x="335081" y="2879833"/>
            <a:ext cx="7632582" cy="2925655"/>
          </a:xfrm>
          <a:prstGeom prst="rect">
            <a:avLst/>
          </a:prstGeom>
          <a:pattFill prst="wdUpDiag">
            <a:fgClr>
              <a:srgbClr val="FFC000"/>
            </a:fgClr>
            <a:bgClr>
              <a:schemeClr val="bg1">
                <a:lumMod val="8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 err="1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42106DF4-CDBB-6C98-8D35-F686A3F7FC5A}"/>
              </a:ext>
            </a:extLst>
          </p:cNvPr>
          <p:cNvSpPr txBox="1"/>
          <p:nvPr/>
        </p:nvSpPr>
        <p:spPr>
          <a:xfrm>
            <a:off x="8119131" y="2858216"/>
            <a:ext cx="3744516" cy="20435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ts val="1740"/>
              </a:lnSpc>
            </a:pPr>
            <a:r>
              <a:rPr lang="de-CH" sz="1400">
                <a:solidFill>
                  <a:schemeClr val="accent2"/>
                </a:solidFill>
              </a:rPr>
              <a:t>Abb</a:t>
            </a:r>
            <a:r>
              <a:rPr lang="de-CH" sz="1400" spc="80">
                <a:solidFill>
                  <a:schemeClr val="accent2"/>
                </a:solidFill>
              </a:rPr>
              <a:t>.x</a:t>
            </a:r>
            <a:r>
              <a:rPr lang="de-CH" sz="1400">
                <a:solidFill>
                  <a:schemeClr val="accent2"/>
                </a:solidFill>
              </a:rPr>
              <a:t>: Titel zu der Abbildung /Grafik</a:t>
            </a:r>
          </a:p>
        </p:txBody>
      </p:sp>
    </p:spTree>
    <p:extLst>
      <p:ext uri="{BB962C8B-B14F-4D97-AF65-F5344CB8AC3E}">
        <p14:creationId xmlns:p14="http://schemas.microsoft.com/office/powerpoint/2010/main" val="27660928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7D33FBA2-1BB6-5CEC-5167-AFD8B861052C}"/>
              </a:ext>
            </a:extLst>
          </p:cNvPr>
          <p:cNvSpPr/>
          <p:nvPr/>
        </p:nvSpPr>
        <p:spPr>
          <a:xfrm>
            <a:off x="334962" y="1520824"/>
            <a:ext cx="8605838" cy="4284663"/>
          </a:xfrm>
          <a:prstGeom prst="rect">
            <a:avLst/>
          </a:prstGeom>
          <a:solidFill>
            <a:schemeClr val="bg2">
              <a:alpha val="25020"/>
            </a:schemeClr>
          </a:solid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80000" rIns="144000" rtlCol="0" anchor="t"/>
          <a:lstStyle/>
          <a:p>
            <a:pPr>
              <a:lnSpc>
                <a:spcPts val="2400"/>
              </a:lnSpc>
              <a:tabLst>
                <a:tab pos="144066" algn="l"/>
              </a:tabLst>
            </a:pPr>
            <a:endParaRPr lang="de-DE" sz="1700" spc="2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5198" y="380088"/>
            <a:ext cx="11521840" cy="755936"/>
          </a:xfrm>
        </p:spPr>
        <p:txBody>
          <a:bodyPr/>
          <a:lstStyle/>
          <a:p>
            <a:r>
              <a:rPr lang="en-US" dirty="0"/>
              <a:t>Aufteilung Bild – Text: 3/4 – 1/4</a:t>
            </a:r>
            <a:br>
              <a:rPr lang="en-US" dirty="0"/>
            </a:br>
            <a:r>
              <a:rPr lang="en-US" b="0" spc="40" dirty="0"/>
              <a:t>Untertitel</a:t>
            </a:r>
            <a:endParaRPr lang="de-CH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de-CH" dirty="0"/>
              <a:t>University of Basel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11826-9277-4232-A2B5-17D05DFC7392}" type="slidenum">
              <a:rPr lang="de-CH" smtClean="0"/>
              <a:pPr/>
              <a:t>12</a:t>
            </a:fld>
            <a:endParaRPr lang="de-CH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ABCBC434-7827-DC5B-417A-9DF96AC5387A}"/>
              </a:ext>
            </a:extLst>
          </p:cNvPr>
          <p:cNvSpPr txBox="1"/>
          <p:nvPr/>
        </p:nvSpPr>
        <p:spPr>
          <a:xfrm>
            <a:off x="9083675" y="1520825"/>
            <a:ext cx="2773362" cy="456451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ts val="1700"/>
              </a:lnSpc>
            </a:pPr>
            <a:r>
              <a:rPr lang="de-CH" sz="1400" spc="10">
                <a:solidFill>
                  <a:schemeClr val="accent2"/>
                </a:solidFill>
              </a:rPr>
              <a:t>Abb.x: Titel zu der Abbildung Vokalien &amp; Konsonantien</a:t>
            </a:r>
            <a:endParaRPr lang="en-US" sz="1400" dirty="0">
              <a:solidFill>
                <a:srgbClr val="000000"/>
              </a:solidFill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  <a:p>
            <a:pPr>
              <a:lnSpc>
                <a:spcPts val="1700"/>
              </a:lnSpc>
            </a:pPr>
            <a:endParaRPr lang="en-US" sz="1400" dirty="0">
              <a:solidFill>
                <a:srgbClr val="000000"/>
              </a:solidFill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  <a:p>
            <a:pPr>
              <a:lnSpc>
                <a:spcPts val="1700"/>
              </a:lnSpc>
            </a:pPr>
            <a:endParaRPr lang="en-US" sz="1400" dirty="0">
              <a:solidFill>
                <a:srgbClr val="000000"/>
              </a:solidFill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  <a:p>
            <a:pPr>
              <a:lnSpc>
                <a:spcPts val="1700"/>
              </a:lnSpc>
            </a:pPr>
            <a:r>
              <a:rPr lang="en-US" sz="1400" dirty="0"/>
              <a:t>Beschreibung / Legende / Erklärungen zu Bild / Grafik. </a:t>
            </a:r>
            <a:r>
              <a:rPr lang="de-CH" sz="1400" b="0" i="0" u="none" strike="noStrike">
                <a:solidFill>
                  <a:srgbClr val="2D373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Weit hinten, hinter den Wortbergen, </a:t>
            </a:r>
            <a:br>
              <a:rPr lang="de-CH" sz="1400" b="0" i="0" u="none" strike="noStrike">
                <a:solidFill>
                  <a:srgbClr val="2D373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1400" b="0" i="0" u="none" strike="noStrike">
                <a:solidFill>
                  <a:srgbClr val="2D373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fern der Länder Vokalien und Konsonantien leben die Blindtexte. Abgeschieden wohnen sie in Buchstabhausen an der Küste </a:t>
            </a:r>
            <a:br>
              <a:rPr lang="de-CH" sz="1400" b="0" i="0" u="none" strike="noStrike">
                <a:solidFill>
                  <a:srgbClr val="2D373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1400" b="0" i="0" u="none" strike="noStrike">
                <a:solidFill>
                  <a:srgbClr val="2D373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des Semantik, eines großen Sprachozeans. Nicht einmal von der allmächtigen Interpunktion werden die Blindtexte beherrscht – ein geradezu un-orthographisches Leben. Eines Tages aber beschloss eine kleine Zeile Blindtext, ihr Name war Lorem Ipsum</a:t>
            </a:r>
            <a:endParaRPr lang="en-US" sz="1400" dirty="0"/>
          </a:p>
          <a:p>
            <a:pPr>
              <a:lnSpc>
                <a:spcPts val="1700"/>
              </a:lnSpc>
            </a:pPr>
            <a:endParaRPr lang="de-CH" sz="1400">
              <a:solidFill>
                <a:schemeClr val="accent2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F766C42-8B5E-B82D-9F7A-A11A38DCB8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707" y="2521950"/>
            <a:ext cx="7136493" cy="293995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BD07A313-3793-9828-486F-A42A70451901}"/>
              </a:ext>
            </a:extLst>
          </p:cNvPr>
          <p:cNvSpPr txBox="1"/>
          <p:nvPr/>
        </p:nvSpPr>
        <p:spPr>
          <a:xfrm>
            <a:off x="992186" y="5429242"/>
            <a:ext cx="7222899" cy="43511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2200"/>
              </a:lnSpc>
            </a:pPr>
            <a:r>
              <a:rPr lang="de-DE" sz="1200" dirty="0"/>
              <a:t>1980         1985          1990         1995        2000          2005          2010         2015          2020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8840A040-328E-CD55-33E8-1D09B914ACF6}"/>
              </a:ext>
            </a:extLst>
          </p:cNvPr>
          <p:cNvSpPr/>
          <p:nvPr/>
        </p:nvSpPr>
        <p:spPr>
          <a:xfrm>
            <a:off x="7152810" y="1779602"/>
            <a:ext cx="1583798" cy="657808"/>
          </a:xfrm>
          <a:prstGeom prst="rect">
            <a:avLst/>
          </a:prstGeom>
          <a:solidFill>
            <a:schemeClr val="bg1">
              <a:alpha val="71000"/>
            </a:schemeClr>
          </a:solidFill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 err="1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A7948F07-5D85-99C7-1B72-9BF9531FBA5C}"/>
              </a:ext>
            </a:extLst>
          </p:cNvPr>
          <p:cNvSpPr txBox="1"/>
          <p:nvPr/>
        </p:nvSpPr>
        <p:spPr>
          <a:xfrm>
            <a:off x="734730" y="1827696"/>
            <a:ext cx="2017485" cy="43511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2200"/>
              </a:lnSpc>
            </a:pPr>
            <a:r>
              <a:rPr lang="de-DE" sz="1700" b="1" spc="2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1998 </a:t>
            </a:r>
            <a:r>
              <a:rPr lang="de-CH" sz="1700" b="1" i="0" u="none" strike="noStrike" spc="2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Sprachozean</a:t>
            </a:r>
            <a:endParaRPr lang="de-CH" sz="1700" b="1" spc="2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8" name="Gerade Verbindung 27">
            <a:extLst>
              <a:ext uri="{FF2B5EF4-FFF2-40B4-BE49-F238E27FC236}">
                <a16:creationId xmlns:a16="http://schemas.microsoft.com/office/drawing/2014/main" id="{02F59D27-8794-A42B-8234-9CED9CB903AF}"/>
              </a:ext>
            </a:extLst>
          </p:cNvPr>
          <p:cNvCxnSpPr>
            <a:cxnSpLocks/>
          </p:cNvCxnSpPr>
          <p:nvPr/>
        </p:nvCxnSpPr>
        <p:spPr>
          <a:xfrm>
            <a:off x="744764" y="2130608"/>
            <a:ext cx="2007451" cy="0"/>
          </a:xfrm>
          <a:prstGeom prst="line">
            <a:avLst/>
          </a:prstGeom>
          <a:ln w="254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28">
            <a:extLst>
              <a:ext uri="{FF2B5EF4-FFF2-40B4-BE49-F238E27FC236}">
                <a16:creationId xmlns:a16="http://schemas.microsoft.com/office/drawing/2014/main" id="{0356EE28-FC8B-933A-F9CC-076230198451}"/>
              </a:ext>
            </a:extLst>
          </p:cNvPr>
          <p:cNvCxnSpPr>
            <a:cxnSpLocks/>
          </p:cNvCxnSpPr>
          <p:nvPr/>
        </p:nvCxnSpPr>
        <p:spPr>
          <a:xfrm>
            <a:off x="2748684" y="2130664"/>
            <a:ext cx="1159582" cy="328852"/>
          </a:xfrm>
          <a:prstGeom prst="line">
            <a:avLst/>
          </a:prstGeom>
          <a:ln w="254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hteck 10">
            <a:extLst>
              <a:ext uri="{FF2B5EF4-FFF2-40B4-BE49-F238E27FC236}">
                <a16:creationId xmlns:a16="http://schemas.microsoft.com/office/drawing/2014/main" id="{90E79008-5E97-DE69-A479-E2AC69F57448}"/>
              </a:ext>
            </a:extLst>
          </p:cNvPr>
          <p:cNvSpPr/>
          <p:nvPr/>
        </p:nvSpPr>
        <p:spPr>
          <a:xfrm>
            <a:off x="7304824" y="1922059"/>
            <a:ext cx="144000" cy="14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 err="1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780FE5B6-2A50-72C0-63EC-D2830048B936}"/>
              </a:ext>
            </a:extLst>
          </p:cNvPr>
          <p:cNvSpPr txBox="1"/>
          <p:nvPr/>
        </p:nvSpPr>
        <p:spPr>
          <a:xfrm>
            <a:off x="7591699" y="1839147"/>
            <a:ext cx="1600882" cy="43511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2200"/>
              </a:lnSpc>
            </a:pPr>
            <a:r>
              <a:rPr lang="de-DE" sz="1200" dirty="0"/>
              <a:t>Vokalien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93806C09-EF48-9B28-DD4B-60FDF65D9737}"/>
              </a:ext>
            </a:extLst>
          </p:cNvPr>
          <p:cNvSpPr/>
          <p:nvPr/>
        </p:nvSpPr>
        <p:spPr>
          <a:xfrm>
            <a:off x="7304262" y="2162541"/>
            <a:ext cx="144000" cy="144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 err="1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9A7F8C55-FE79-DC4C-1DB1-A5C6C0D48914}"/>
              </a:ext>
            </a:extLst>
          </p:cNvPr>
          <p:cNvSpPr txBox="1"/>
          <p:nvPr/>
        </p:nvSpPr>
        <p:spPr>
          <a:xfrm>
            <a:off x="7580557" y="2082174"/>
            <a:ext cx="1600882" cy="43511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2200"/>
              </a:lnSpc>
            </a:pPr>
            <a:r>
              <a:rPr lang="de-DE" sz="1200" dirty="0"/>
              <a:t>Konsonantien</a:t>
            </a:r>
          </a:p>
        </p:txBody>
      </p:sp>
      <p:sp>
        <p:nvSpPr>
          <p:cNvPr id="47" name="Inhaltsplatzhalter 2">
            <a:extLst>
              <a:ext uri="{FF2B5EF4-FFF2-40B4-BE49-F238E27FC236}">
                <a16:creationId xmlns:a16="http://schemas.microsoft.com/office/drawing/2014/main" id="{BED3D401-8379-DBE4-8CF3-F5B6588B7AF4}"/>
              </a:ext>
            </a:extLst>
          </p:cNvPr>
          <p:cNvSpPr txBox="1">
            <a:spLocks/>
          </p:cNvSpPr>
          <p:nvPr/>
        </p:nvSpPr>
        <p:spPr>
          <a:xfrm rot="16200000">
            <a:off x="8097502" y="4773820"/>
            <a:ext cx="1477364" cy="26859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300"/>
              </a:lnSpc>
            </a:pPr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© Universität Basel </a:t>
            </a:r>
          </a:p>
        </p:txBody>
      </p:sp>
      <p:sp>
        <p:nvSpPr>
          <p:cNvPr id="48" name="Datumsplatzhalter 3">
            <a:extLst>
              <a:ext uri="{FF2B5EF4-FFF2-40B4-BE49-F238E27FC236}">
                <a16:creationId xmlns:a16="http://schemas.microsoft.com/office/drawing/2014/main" id="{64FBFA93-34A1-6121-A319-94415D3A94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4800" y="6524626"/>
            <a:ext cx="7566326" cy="180000"/>
          </a:xfrm>
        </p:spPr>
        <p:txBody>
          <a:bodyPr/>
          <a:lstStyle/>
          <a:p>
            <a:r>
              <a:rPr lang="de-CH"/>
              <a:t>Ttiel Ihrer Präsentation</a:t>
            </a:r>
          </a:p>
        </p:txBody>
      </p:sp>
    </p:spTree>
    <p:extLst>
      <p:ext uri="{BB962C8B-B14F-4D97-AF65-F5344CB8AC3E}">
        <p14:creationId xmlns:p14="http://schemas.microsoft.com/office/powerpoint/2010/main" val="31761011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platzhalter 2"/>
          <p:cNvPicPr preferRelativeResize="0">
            <a:picLocks noGrp="1"/>
          </p:cNvPicPr>
          <p:nvPr>
            <p:ph type="pic" sz="quarter" idx="13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7" r="457"/>
          <a:stretch/>
        </p:blipFill>
        <p:spPr>
          <a:xfrm>
            <a:off x="0" y="0"/>
            <a:ext cx="12192000" cy="6882855"/>
          </a:xfr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7B395A72-9422-6CBB-C5B5-C9F01D01A210}"/>
              </a:ext>
            </a:extLst>
          </p:cNvPr>
          <p:cNvSpPr/>
          <p:nvPr/>
        </p:nvSpPr>
        <p:spPr>
          <a:xfrm>
            <a:off x="0" y="4103963"/>
            <a:ext cx="11856640" cy="202537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CH" sz="1800" err="1">
              <a:solidFill>
                <a:schemeClr val="tx2"/>
              </a:solidFill>
            </a:endParaRP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C61E13D4-FB59-383B-F02B-5384506686BA}"/>
              </a:ext>
            </a:extLst>
          </p:cNvPr>
          <p:cNvSpPr txBox="1">
            <a:spLocks/>
          </p:cNvSpPr>
          <p:nvPr/>
        </p:nvSpPr>
        <p:spPr>
          <a:xfrm>
            <a:off x="3251200" y="4371084"/>
            <a:ext cx="8605440" cy="4784045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0" indent="-285750">
              <a:lnSpc>
                <a:spcPts val="2400"/>
              </a:lnSpc>
              <a:buFont typeface="Systemschrift Normal"/>
              <a:buChar char="→"/>
              <a:defRPr/>
            </a:pPr>
            <a:r>
              <a:rPr lang="en-GB" sz="1700" b="1" spc="4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two-week VR gaze exposure reduces state anxiety during public speaking.</a:t>
            </a:r>
          </a:p>
          <a:p>
            <a:pPr marL="285750" lvl="0" indent="-285750">
              <a:lnSpc>
                <a:spcPts val="2400"/>
              </a:lnSpc>
              <a:buFont typeface="Systemschrift Normal"/>
              <a:buChar char="→"/>
              <a:defRPr/>
            </a:pPr>
            <a:r>
              <a:rPr lang="en-GB" sz="1700" b="1" spc="4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VR gaze exposure requires no exposure to real people or any verbal interaction. </a:t>
            </a:r>
          </a:p>
          <a:p>
            <a:pPr marL="285750" lvl="0" indent="-285750">
              <a:lnSpc>
                <a:spcPts val="2400"/>
              </a:lnSpc>
              <a:buFont typeface="Systemschrift Normal"/>
              <a:buChar char="→"/>
              <a:defRPr/>
            </a:pPr>
            <a:r>
              <a:rPr lang="en-GB" sz="1700" b="1" spc="4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VR exposure apps offer accessible self-help tools at a low initiation threshold.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9C63AD3A-41E1-DBAD-BF10-0B67459CE73D}"/>
              </a:ext>
            </a:extLst>
          </p:cNvPr>
          <p:cNvSpPr txBox="1">
            <a:spLocks/>
          </p:cNvSpPr>
          <p:nvPr/>
        </p:nvSpPr>
        <p:spPr>
          <a:xfrm>
            <a:off x="334800" y="404813"/>
            <a:ext cx="11521840" cy="755936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ts val="2500"/>
              </a:lnSpc>
              <a:spcBef>
                <a:spcPct val="0"/>
              </a:spcBef>
              <a:buNone/>
              <a:defRPr sz="23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pc="40" dirty="0">
                <a:solidFill>
                  <a:schemeClr val="bg1"/>
                </a:solidFill>
              </a:rPr>
              <a:t>1-seitiges Bild, Text ¾</a:t>
            </a:r>
            <a:br>
              <a:rPr lang="en-US" spc="40" dirty="0">
                <a:solidFill>
                  <a:schemeClr val="bg1"/>
                </a:solidFill>
              </a:rPr>
            </a:br>
            <a:r>
              <a:rPr lang="en-US" b="0" spc="40" dirty="0">
                <a:solidFill>
                  <a:schemeClr val="bg1"/>
                </a:solidFill>
              </a:rPr>
              <a:t>Letzte Seite z.B. Zusammenfassung</a:t>
            </a:r>
            <a:endParaRPr lang="de-CH" b="0" dirty="0">
              <a:solidFill>
                <a:schemeClr val="bg1"/>
              </a:solidFill>
            </a:endParaRP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AD2A4591-27DD-4AC7-E21C-9F442EE12C56}"/>
              </a:ext>
            </a:extLst>
          </p:cNvPr>
          <p:cNvSpPr txBox="1">
            <a:spLocks/>
          </p:cNvSpPr>
          <p:nvPr/>
        </p:nvSpPr>
        <p:spPr>
          <a:xfrm rot="16200000">
            <a:off x="11517718" y="5494036"/>
            <a:ext cx="972564" cy="26859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300"/>
              </a:lnSpc>
            </a:pPr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Image: Adobe stock  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627E1563-C2A5-B3B7-C803-25B723E37329}"/>
              </a:ext>
            </a:extLst>
          </p:cNvPr>
          <p:cNvSpPr txBox="1"/>
          <p:nvPr/>
        </p:nvSpPr>
        <p:spPr>
          <a:xfrm>
            <a:off x="12681857" y="3494314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ts val="2200"/>
              </a:lnSpc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004745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5081" y="392271"/>
            <a:ext cx="11521840" cy="755936"/>
          </a:xfrm>
        </p:spPr>
        <p:txBody>
          <a:bodyPr/>
          <a:lstStyle/>
          <a:p>
            <a:r>
              <a:rPr lang="en-US" dirty="0"/>
              <a:t>Referenzen– Bildnachweise – Kontakt</a:t>
            </a:r>
            <a:endParaRPr lang="de-CH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de-CH" dirty="0"/>
              <a:t>University of Basel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11826-9277-4232-A2B5-17D05DFC7392}" type="slidenum">
              <a:rPr lang="de-CH" smtClean="0"/>
              <a:pPr/>
              <a:t>14</a:t>
            </a:fld>
            <a:endParaRPr lang="de-CH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9E4E3CDC-4F34-2911-7C61-02D58A4FC0C0}"/>
              </a:ext>
            </a:extLst>
          </p:cNvPr>
          <p:cNvSpPr/>
          <p:nvPr/>
        </p:nvSpPr>
        <p:spPr>
          <a:xfrm>
            <a:off x="0" y="5112537"/>
            <a:ext cx="11856640" cy="692951"/>
          </a:xfrm>
          <a:prstGeom prst="rect">
            <a:avLst/>
          </a:prstGeom>
          <a:solidFill>
            <a:schemeClr val="accent1">
              <a:alpha val="5020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CH" sz="1800" err="1"/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A56F6CA9-4A38-F3CE-EADA-28AF215B9A3D}"/>
              </a:ext>
            </a:extLst>
          </p:cNvPr>
          <p:cNvSpPr txBox="1">
            <a:spLocks/>
          </p:cNvSpPr>
          <p:nvPr/>
        </p:nvSpPr>
        <p:spPr>
          <a:xfrm>
            <a:off x="4514989" y="4829049"/>
            <a:ext cx="5971164" cy="310426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1600">
              <a:lnSpc>
                <a:spcPts val="3400"/>
              </a:lnSpc>
              <a:buClr>
                <a:schemeClr val="accent5"/>
              </a:buClr>
              <a:buSzPct val="100000"/>
            </a:pPr>
            <a:endParaRPr lang="en-US" sz="1700" spc="10" dirty="0">
              <a:solidFill>
                <a:srgbClr val="2D373C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C66875FE-D864-782D-6299-E6526DA1A2C7}"/>
              </a:ext>
            </a:extLst>
          </p:cNvPr>
          <p:cNvGrpSpPr/>
          <p:nvPr/>
        </p:nvGrpSpPr>
        <p:grpSpPr>
          <a:xfrm>
            <a:off x="5642645" y="5306064"/>
            <a:ext cx="350334" cy="350333"/>
            <a:chOff x="6325798" y="2430435"/>
            <a:chExt cx="490282" cy="490282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B5F0879A-BA45-0645-9BAB-175B72040B40}"/>
                </a:ext>
              </a:extLst>
            </p:cNvPr>
            <p:cNvSpPr/>
            <p:nvPr/>
          </p:nvSpPr>
          <p:spPr>
            <a:xfrm>
              <a:off x="6325798" y="2430435"/>
              <a:ext cx="490282" cy="49028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/>
            </a:p>
          </p:txBody>
        </p:sp>
        <p:pic>
          <p:nvPicPr>
            <p:cNvPr id="18" name="Grafik 17">
              <a:extLst>
                <a:ext uri="{FF2B5EF4-FFF2-40B4-BE49-F238E27FC236}">
                  <a16:creationId xmlns:a16="http://schemas.microsoft.com/office/drawing/2014/main" id="{19A87A4E-F2C2-5639-28F9-7D666C398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09003" y="2513640"/>
              <a:ext cx="323873" cy="323873"/>
            </a:xfrm>
            <a:prstGeom prst="rect">
              <a:avLst/>
            </a:prstGeom>
          </p:spPr>
        </p:pic>
      </p:grp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208BA778-9360-69F4-1B37-7BD4EE650B18}"/>
              </a:ext>
            </a:extLst>
          </p:cNvPr>
          <p:cNvGrpSpPr/>
          <p:nvPr/>
        </p:nvGrpSpPr>
        <p:grpSpPr>
          <a:xfrm>
            <a:off x="2174301" y="5300485"/>
            <a:ext cx="350333" cy="350333"/>
            <a:chOff x="6325798" y="3298758"/>
            <a:chExt cx="490282" cy="490282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01C54F74-0509-F3E0-7D79-0FABFEDA5CCB}"/>
                </a:ext>
              </a:extLst>
            </p:cNvPr>
            <p:cNvSpPr/>
            <p:nvPr/>
          </p:nvSpPr>
          <p:spPr>
            <a:xfrm>
              <a:off x="6325798" y="3298758"/>
              <a:ext cx="490282" cy="49028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 err="1"/>
            </a:p>
          </p:txBody>
        </p:sp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id="{A7326EBF-EA80-1893-ABD2-8A86285712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30523" y="3435887"/>
              <a:ext cx="280832" cy="216024"/>
            </a:xfrm>
            <a:prstGeom prst="rect">
              <a:avLst/>
            </a:prstGeom>
          </p:spPr>
        </p:pic>
      </p:grpSp>
      <p:sp>
        <p:nvSpPr>
          <p:cNvPr id="23" name="Textfeld 22">
            <a:extLst>
              <a:ext uri="{FF2B5EF4-FFF2-40B4-BE49-F238E27FC236}">
                <a16:creationId xmlns:a16="http://schemas.microsoft.com/office/drawing/2014/main" id="{345D0C1B-5ED6-3A31-CDEB-5B180C333572}"/>
              </a:ext>
            </a:extLst>
          </p:cNvPr>
          <p:cNvSpPr txBox="1"/>
          <p:nvPr/>
        </p:nvSpPr>
        <p:spPr>
          <a:xfrm>
            <a:off x="2362200" y="274320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ts val="2200"/>
              </a:lnSpc>
            </a:pPr>
            <a:endParaRPr lang="de-DE" dirty="0"/>
          </a:p>
        </p:txBody>
      </p:sp>
      <p:sp>
        <p:nvSpPr>
          <p:cNvPr id="26" name="Inhaltsplatzhalter 2">
            <a:extLst>
              <a:ext uri="{FF2B5EF4-FFF2-40B4-BE49-F238E27FC236}">
                <a16:creationId xmlns:a16="http://schemas.microsoft.com/office/drawing/2014/main" id="{16D455B1-7220-4ABD-D5E8-0712A4C25D66}"/>
              </a:ext>
            </a:extLst>
          </p:cNvPr>
          <p:cNvSpPr txBox="1">
            <a:spLocks/>
          </p:cNvSpPr>
          <p:nvPr/>
        </p:nvSpPr>
        <p:spPr>
          <a:xfrm>
            <a:off x="2652036" y="5219752"/>
            <a:ext cx="9989645" cy="86922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1600">
              <a:lnSpc>
                <a:spcPts val="3400"/>
              </a:lnSpc>
              <a:buClr>
                <a:schemeClr val="accent5"/>
              </a:buClr>
              <a:buSzPct val="100000"/>
            </a:pPr>
            <a:r>
              <a:rPr lang="en-US" sz="1700" spc="10" dirty="0">
                <a:solidFill>
                  <a:srgbClr val="2D373C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lorem.ipsum@unibas.ch                  Lorem Ipsum / https://www.blindtextgenerator.de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CD1ED9AE-F5C6-38EA-C197-F18461F4103F}"/>
              </a:ext>
            </a:extLst>
          </p:cNvPr>
          <p:cNvSpPr txBox="1"/>
          <p:nvPr/>
        </p:nvSpPr>
        <p:spPr>
          <a:xfrm>
            <a:off x="334800" y="1528311"/>
            <a:ext cx="5689763" cy="24229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marR="16510" indent="-342900">
              <a:lnSpc>
                <a:spcPts val="1680"/>
              </a:lnSpc>
              <a:spcBef>
                <a:spcPts val="5"/>
              </a:spcBef>
              <a:spcAft>
                <a:spcPts val="1000"/>
              </a:spcAft>
              <a:buFont typeface="+mj-lt"/>
              <a:buAutoNum type="arabicParenBoth"/>
            </a:pPr>
            <a:r>
              <a:rPr lang="en-GB" altLang="x-none" sz="1400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Autor</a:t>
            </a:r>
            <a:r>
              <a:rPr lang="en-GB" altLang="x-none" sz="14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«Titel </a:t>
            </a:r>
            <a:r>
              <a:rPr lang="de-CH" sz="1400" dirty="0"/>
              <a:t>Weit hinten, hinter den Wortbergen» usw. fern der Länder Vokalien und Konsonantien leben die Blindtexte. Abgeschieden wohnen sie in Buchstabhausen an der Küste des Semantik, eines großen Sprachozeans.</a:t>
            </a:r>
            <a:r>
              <a:rPr lang="en-GB" altLang="x-none" sz="14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marR="16510" indent="-342900">
              <a:lnSpc>
                <a:spcPts val="1680"/>
              </a:lnSpc>
              <a:spcBef>
                <a:spcPts val="5"/>
              </a:spcBef>
              <a:spcAft>
                <a:spcPts val="1000"/>
              </a:spcAft>
              <a:buFont typeface="+mj-lt"/>
              <a:buAutoNum type="arabicParenBoth"/>
            </a:pPr>
            <a:r>
              <a:rPr lang="en-GB" altLang="x-none" sz="1400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Blintextarchiv</a:t>
            </a:r>
            <a:r>
              <a:rPr lang="en-GB" altLang="x-none" sz="14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400" dirty="0"/>
              <a:t>Weit hinten, hinter den Wortbergen, fern der Länder Vokalien und Konsonantien leben die Blindtexte. Abgeschieden wohnen sie in Buchstabhausen an der Küste des Semantik, eines großen Sprachozeans. </a:t>
            </a:r>
          </a:p>
          <a:p>
            <a:pPr marL="342900" marR="16510" indent="-342900">
              <a:lnSpc>
                <a:spcPts val="1680"/>
              </a:lnSpc>
              <a:spcBef>
                <a:spcPts val="5"/>
              </a:spcBef>
              <a:spcAft>
                <a:spcPts val="1000"/>
              </a:spcAft>
              <a:buFont typeface="+mj-lt"/>
              <a:buAutoNum type="arabicParenBoth"/>
            </a:pPr>
            <a:r>
              <a:rPr lang="en-GB" altLang="x-none" sz="1400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Blintextarchiv</a:t>
            </a:r>
            <a:r>
              <a:rPr lang="en-GB" altLang="x-none" sz="14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400" dirty="0"/>
              <a:t>Weit hinten, hinter den Wortbergen, fern der Länder Vokalien und Konsonantien leben die Blindtexte. </a:t>
            </a:r>
            <a:endParaRPr lang="en-US" sz="1400" dirty="0">
              <a:solidFill>
                <a:schemeClr val="accent3"/>
              </a:solidFill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A13F664-4853-ACDB-74FF-871C1424DAC7}"/>
              </a:ext>
            </a:extLst>
          </p:cNvPr>
          <p:cNvSpPr txBox="1"/>
          <p:nvPr/>
        </p:nvSpPr>
        <p:spPr>
          <a:xfrm>
            <a:off x="6167439" y="1517079"/>
            <a:ext cx="5689201" cy="31923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62900" marR="16510" indent="-162900">
              <a:lnSpc>
                <a:spcPts val="1680"/>
              </a:lnSpc>
              <a:spcBef>
                <a:spcPts val="5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altLang="x-none" sz="1400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Bildnachweise: Ev. Seitenangabe/Bildbezeichnung: copyright Angaben</a:t>
            </a:r>
          </a:p>
          <a:p>
            <a:pPr marL="162900" marR="16510" indent="-162900">
              <a:lnSpc>
                <a:spcPts val="1680"/>
              </a:lnSpc>
              <a:spcBef>
                <a:spcPts val="5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altLang="x-none" sz="1400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Ev. Seitenangabe/Bildbezeichnung: copyright Angaben</a:t>
            </a:r>
            <a:endParaRPr lang="en-GB" altLang="x-none" sz="1400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2900" marR="16510" indent="-162900">
              <a:lnSpc>
                <a:spcPts val="1680"/>
              </a:lnSpc>
              <a:spcBef>
                <a:spcPts val="5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altLang="x-none" sz="1400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Ev. Seitenangabe/Bildbezeichnung: copyright Angaben</a:t>
            </a:r>
          </a:p>
          <a:p>
            <a:pPr marL="162900" marR="16510" indent="-162900">
              <a:lnSpc>
                <a:spcPts val="1680"/>
              </a:lnSpc>
              <a:spcBef>
                <a:spcPts val="5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altLang="x-none" sz="1400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Ev. Seitenangabe/Bildbezeichnung: copyright Angaben</a:t>
            </a:r>
          </a:p>
          <a:p>
            <a:pPr marL="162900" marR="16510" indent="-162900">
              <a:lnSpc>
                <a:spcPts val="1680"/>
              </a:lnSpc>
              <a:spcBef>
                <a:spcPts val="5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altLang="x-none" sz="1400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Ev. Seitenangabe/Bildbezeichnung: copyright Angaben</a:t>
            </a:r>
          </a:p>
          <a:p>
            <a:pPr marL="162900" marR="16510" indent="-162900">
              <a:lnSpc>
                <a:spcPts val="1680"/>
              </a:lnSpc>
              <a:spcBef>
                <a:spcPts val="5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altLang="x-none" sz="1400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Ev. Seitenangabe/Bildbezeichnung: copyright Angaben</a:t>
            </a:r>
            <a:endParaRPr lang="en-GB" altLang="x-none" sz="1400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2900" marR="16510" indent="-162900">
              <a:lnSpc>
                <a:spcPts val="1680"/>
              </a:lnSpc>
              <a:spcBef>
                <a:spcPts val="5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altLang="x-none" sz="1400" dirty="0" err="1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Ev. Seitenangabe/Bildbezeichnung: copyright Angaben</a:t>
            </a:r>
            <a:endParaRPr lang="en-GB" altLang="x-none" sz="1400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2900" marR="16510" indent="-162900">
              <a:lnSpc>
                <a:spcPts val="1680"/>
              </a:lnSpc>
              <a:spcBef>
                <a:spcPts val="5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en-GB" altLang="x-none" sz="1400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2900" marR="16510" indent="-162900">
              <a:lnSpc>
                <a:spcPts val="1680"/>
              </a:lnSpc>
              <a:spcBef>
                <a:spcPts val="5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en-GB" altLang="x-none" sz="1400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CCC7F92-E8E1-C867-988F-F29DC54187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4800" y="6524626"/>
            <a:ext cx="7566326" cy="180000"/>
          </a:xfrm>
        </p:spPr>
        <p:txBody>
          <a:bodyPr/>
          <a:lstStyle/>
          <a:p>
            <a:r>
              <a:rPr lang="de-CH"/>
              <a:t>Ttiel Ihrer Präsentation</a:t>
            </a:r>
          </a:p>
        </p:txBody>
      </p:sp>
    </p:spTree>
    <p:extLst>
      <p:ext uri="{BB962C8B-B14F-4D97-AF65-F5344CB8AC3E}">
        <p14:creationId xmlns:p14="http://schemas.microsoft.com/office/powerpoint/2010/main" val="1645530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platzhalter 2">
            <a:extLst>
              <a:ext uri="{FF2B5EF4-FFF2-40B4-BE49-F238E27FC236}">
                <a16:creationId xmlns:a16="http://schemas.microsoft.com/office/drawing/2014/main" id="{E2F36499-5CD3-6692-8D06-A94F3FD4186F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>
            <a:alphaModFix amt="7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764" b="7764"/>
          <a:stretch/>
        </p:blipFill>
        <p:spPr>
          <a:xfrm flipH="1">
            <a:off x="0" y="0"/>
            <a:ext cx="12192000" cy="6882855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7B395A72-9422-6CBB-C5B5-C9F01D01A210}"/>
              </a:ext>
            </a:extLst>
          </p:cNvPr>
          <p:cNvSpPr/>
          <p:nvPr/>
        </p:nvSpPr>
        <p:spPr>
          <a:xfrm>
            <a:off x="0" y="4356100"/>
            <a:ext cx="11856640" cy="1773238"/>
          </a:xfrm>
          <a:prstGeom prst="rect">
            <a:avLst/>
          </a:prstGeom>
          <a:solidFill>
            <a:schemeClr val="tx2">
              <a:alpha val="8188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CH" sz="1800" err="1">
              <a:solidFill>
                <a:schemeClr val="tx2"/>
              </a:solidFill>
            </a:endParaRP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9C63AD3A-41E1-DBAD-BF10-0B67459CE73D}"/>
              </a:ext>
            </a:extLst>
          </p:cNvPr>
          <p:cNvSpPr txBox="1">
            <a:spLocks/>
          </p:cNvSpPr>
          <p:nvPr/>
        </p:nvSpPr>
        <p:spPr>
          <a:xfrm>
            <a:off x="334800" y="391561"/>
            <a:ext cx="11521840" cy="755936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ts val="2500"/>
              </a:lnSpc>
              <a:spcBef>
                <a:spcPct val="0"/>
              </a:spcBef>
              <a:buNone/>
              <a:defRPr sz="23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pc="40" dirty="0"/>
              <a:t>Titel des Kapitels/Seite</a:t>
            </a:r>
            <a:br>
              <a:rPr lang="en-US" spc="40" dirty="0"/>
            </a:br>
            <a:r>
              <a:rPr lang="en-US" b="0" spc="40" dirty="0"/>
              <a:t>Untertitel</a:t>
            </a:r>
            <a:endParaRPr lang="de-CH" b="0" dirty="0"/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4542239E-109F-0F5F-E3FA-84B62F2412C5}"/>
              </a:ext>
            </a:extLst>
          </p:cNvPr>
          <p:cNvSpPr txBox="1">
            <a:spLocks/>
          </p:cNvSpPr>
          <p:nvPr/>
        </p:nvSpPr>
        <p:spPr>
          <a:xfrm>
            <a:off x="334800" y="4626160"/>
            <a:ext cx="11250107" cy="3652645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indent="-285750" defTabSz="4572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stemschrift Normal"/>
              <a:buChar char="→"/>
              <a:tabLst/>
            </a:pPr>
            <a:r>
              <a:rPr lang="de-DE" sz="1700" b="1" spc="3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Layout der 1. Inhaltsseite mit Auflistung zentraler Punkte</a:t>
            </a:r>
          </a:p>
          <a:p>
            <a:pPr marL="285750" marR="0" indent="-285750" defTabSz="4572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stemschrift Normal"/>
              <a:buChar char="→"/>
              <a:tabLst/>
            </a:pPr>
            <a:r>
              <a:rPr lang="de-DE" sz="1700" b="1" spc="3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Oder ein mit einer Übersicht zu erwartender Inhalte (Kapitel)</a:t>
            </a:r>
          </a:p>
          <a:p>
            <a:pPr marL="285750" indent="-285750" defTabSz="457200">
              <a:lnSpc>
                <a:spcPts val="2400"/>
              </a:lnSpc>
              <a:buFont typeface="Systemschrift Normal"/>
              <a:buChar char="→"/>
            </a:pPr>
            <a:r>
              <a:rPr lang="de-DE" sz="1700" b="1" spc="3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Arial fett 17 pt, Zeilenabstand: «genau» 24 pt. … Buchstabenabstand vergrössert …</a:t>
            </a:r>
            <a:r>
              <a:rPr lang="de-CH" sz="1700" b="0" i="0" u="none" strike="noStrike">
                <a:solidFill>
                  <a:srgbClr val="2D373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700" b="1" spc="3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 defTabSz="457200">
              <a:lnSpc>
                <a:spcPts val="2400"/>
              </a:lnSpc>
              <a:buFont typeface="Systemschrift Normal"/>
              <a:buChar char="→"/>
            </a:pPr>
            <a:r>
              <a:rPr lang="de-CH" sz="1700" b="1" i="0" u="none" strike="noStrike" spc="3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Bildrechte abklären, © Copyright angeben. (Alternativ auf letzter Seite der Präs. festhalten) </a:t>
            </a:r>
            <a:r>
              <a:rPr lang="de-DE" sz="1700" b="1" spc="3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de-DE" sz="1700" b="1" spc="3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50300413-00A1-EA5C-566E-0A2149DC50BB}"/>
              </a:ext>
            </a:extLst>
          </p:cNvPr>
          <p:cNvSpPr txBox="1">
            <a:spLocks/>
          </p:cNvSpPr>
          <p:nvPr/>
        </p:nvSpPr>
        <p:spPr>
          <a:xfrm rot="16200000">
            <a:off x="11504654" y="5508760"/>
            <a:ext cx="972564" cy="26859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300"/>
              </a:lnSpc>
            </a:pPr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Image: Adobe stock  </a:t>
            </a:r>
          </a:p>
        </p:txBody>
      </p:sp>
    </p:spTree>
    <p:extLst>
      <p:ext uri="{BB962C8B-B14F-4D97-AF65-F5344CB8AC3E}">
        <p14:creationId xmlns:p14="http://schemas.microsoft.com/office/powerpoint/2010/main" val="40550494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platzhalter 2">
            <a:extLst>
              <a:ext uri="{FF2B5EF4-FFF2-40B4-BE49-F238E27FC236}">
                <a16:creationId xmlns:a16="http://schemas.microsoft.com/office/drawing/2014/main" id="{E2F36499-5CD3-6692-8D06-A94F3FD4186F}"/>
              </a:ext>
            </a:extLst>
          </p:cNvPr>
          <p:cNvPicPr preferRelativeResize="0">
            <a:picLocks/>
          </p:cNvPicPr>
          <p:nvPr/>
        </p:nvPicPr>
        <p:blipFill>
          <a:blip r:embed="rId2">
            <a:alphaModFix amt="6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52" r="11252"/>
          <a:stretch/>
        </p:blipFill>
        <p:spPr>
          <a:xfrm flipH="1">
            <a:off x="0" y="0"/>
            <a:ext cx="12192000" cy="6882855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3DB7A104-CD49-84C8-11E6-B4B8F930B834}"/>
              </a:ext>
            </a:extLst>
          </p:cNvPr>
          <p:cNvSpPr/>
          <p:nvPr/>
        </p:nvSpPr>
        <p:spPr>
          <a:xfrm rot="5400000">
            <a:off x="5300062" y="-9083"/>
            <a:ext cx="6882855" cy="6901019"/>
          </a:xfrm>
          <a:prstGeom prst="rect">
            <a:avLst/>
          </a:prstGeom>
          <a:gradFill>
            <a:gsLst>
              <a:gs pos="32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FEBEFF24-B489-DD9C-8E02-3E44B112A378}"/>
              </a:ext>
            </a:extLst>
          </p:cNvPr>
          <p:cNvSpPr/>
          <p:nvPr/>
        </p:nvSpPr>
        <p:spPr>
          <a:xfrm>
            <a:off x="6167438" y="1520825"/>
            <a:ext cx="5689202" cy="4608513"/>
          </a:xfrm>
          <a:prstGeom prst="rect">
            <a:avLst/>
          </a:prstGeom>
          <a:solidFill>
            <a:schemeClr val="accent1">
              <a:alpha val="4996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CH" sz="1800" err="1">
              <a:solidFill>
                <a:schemeClr val="accent6"/>
              </a:solidFill>
            </a:endParaRPr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3905A376-F8B1-2AF7-8396-087ECC1C0625}"/>
              </a:ext>
            </a:extLst>
          </p:cNvPr>
          <p:cNvSpPr txBox="1">
            <a:spLocks/>
          </p:cNvSpPr>
          <p:nvPr/>
        </p:nvSpPr>
        <p:spPr>
          <a:xfrm>
            <a:off x="6358782" y="1810532"/>
            <a:ext cx="5289879" cy="310426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355600">
              <a:lnSpc>
                <a:spcPts val="3200"/>
              </a:lnSpc>
              <a:buClr>
                <a:schemeClr val="tx2"/>
              </a:buClr>
              <a:buSzPct val="100000"/>
              <a:buFont typeface="Systemschrift Normal"/>
              <a:buChar char="→"/>
            </a:pPr>
            <a:r>
              <a:rPr lang="en-US" sz="1700" b="1" spc="30" dirty="0">
                <a:solidFill>
                  <a:schemeClr val="tx2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Alternatives Layout der 1.Inhaltsseite</a:t>
            </a:r>
          </a:p>
          <a:p>
            <a:pPr marL="457200" indent="-355600">
              <a:lnSpc>
                <a:spcPts val="3200"/>
              </a:lnSpc>
              <a:buClr>
                <a:schemeClr val="tx2"/>
              </a:buClr>
              <a:buSzPct val="100000"/>
              <a:buFont typeface="Systemschrift Normal"/>
              <a:buChar char="→"/>
            </a:pPr>
            <a:r>
              <a:rPr lang="en-US" sz="1700" b="1" spc="30" dirty="0">
                <a:solidFill>
                  <a:schemeClr val="tx2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Die wichtigesten Punkte</a:t>
            </a:r>
          </a:p>
          <a:p>
            <a:pPr marL="457200" indent="-355600">
              <a:lnSpc>
                <a:spcPts val="3200"/>
              </a:lnSpc>
              <a:buClr>
                <a:schemeClr val="tx2"/>
              </a:buClr>
              <a:buSzPct val="100000"/>
              <a:buFont typeface="Systemschrift Normal"/>
              <a:buChar char="→"/>
            </a:pPr>
            <a:r>
              <a:rPr lang="en-US" sz="1700" b="1" spc="30" dirty="0">
                <a:solidFill>
                  <a:schemeClr val="tx2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Auf der ersten Seite</a:t>
            </a:r>
          </a:p>
          <a:p>
            <a:pPr marL="457200" indent="-355600">
              <a:lnSpc>
                <a:spcPts val="3200"/>
              </a:lnSpc>
              <a:buClr>
                <a:schemeClr val="tx2"/>
              </a:buClr>
              <a:buSzPct val="100000"/>
              <a:buFont typeface="Systemschrift Normal"/>
              <a:buChar char="→"/>
            </a:pPr>
            <a:r>
              <a:rPr lang="en-US" sz="1700" b="1" spc="3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Zusammengefasst.</a:t>
            </a:r>
            <a:endParaRPr lang="en-US" sz="1700" b="1" spc="30" dirty="0">
              <a:solidFill>
                <a:schemeClr val="tx2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457200" indent="-355600" hangingPunct="0">
              <a:lnSpc>
                <a:spcPts val="3200"/>
              </a:lnSpc>
              <a:buClr>
                <a:schemeClr val="tx2"/>
              </a:buClr>
              <a:buSzPct val="100000"/>
              <a:buFont typeface="Systemschrift Normal"/>
              <a:buChar char="→"/>
            </a:pPr>
            <a:r>
              <a:rPr lang="en-US" sz="1700" b="1" spc="30" dirty="0">
                <a:solidFill>
                  <a:schemeClr val="tx2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Oder Auflistung der verschiedenen Kapitel</a:t>
            </a:r>
          </a:p>
          <a:p>
            <a:pPr marL="457200" indent="-355600">
              <a:lnSpc>
                <a:spcPts val="3200"/>
              </a:lnSpc>
              <a:buClr>
                <a:schemeClr val="tx2"/>
              </a:buClr>
              <a:buSzPct val="100000"/>
              <a:buFont typeface="Systemschrift Normal"/>
              <a:buChar char="→"/>
            </a:pPr>
            <a:r>
              <a:rPr lang="en-US" sz="1700" b="1" spc="3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Oder Ähnliches</a:t>
            </a:r>
          </a:p>
          <a:p>
            <a:pPr marL="457200" indent="-355600">
              <a:lnSpc>
                <a:spcPts val="3200"/>
              </a:lnSpc>
              <a:buClr>
                <a:schemeClr val="tx2"/>
              </a:buClr>
              <a:buSzPct val="100000"/>
              <a:buFont typeface="Systemschrift Normal"/>
              <a:buChar char="→"/>
            </a:pPr>
            <a:r>
              <a:rPr lang="en-US" sz="1700" b="1" spc="30" dirty="0">
                <a:solidFill>
                  <a:schemeClr val="tx2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Arial 17 pt, Zeilenabstand «genau» 32 pt</a:t>
            </a:r>
          </a:p>
          <a:p>
            <a:pPr marL="457200" indent="-355600">
              <a:lnSpc>
                <a:spcPts val="3200"/>
              </a:lnSpc>
              <a:buClr>
                <a:schemeClr val="tx2"/>
              </a:buClr>
              <a:buSzPct val="100000"/>
              <a:buFont typeface="Systemschrift Normal"/>
              <a:buChar char="→"/>
            </a:pPr>
            <a:r>
              <a:rPr lang="en-US" sz="1700" spc="30" dirty="0">
                <a:solidFill>
                  <a:schemeClr val="tx2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Je nach Textmenge </a:t>
            </a:r>
            <a:r>
              <a:rPr lang="en-US" sz="1700" b="1" spc="30" dirty="0">
                <a:solidFill>
                  <a:schemeClr val="tx2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Fett</a:t>
            </a:r>
            <a:r>
              <a:rPr lang="en-US" sz="1700" spc="30" dirty="0">
                <a:solidFill>
                  <a:schemeClr val="tx2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oder Standard</a:t>
            </a:r>
          </a:p>
          <a:p>
            <a:pPr marL="457200" indent="-355600">
              <a:lnSpc>
                <a:spcPts val="3200"/>
              </a:lnSpc>
              <a:buClr>
                <a:schemeClr val="tx2"/>
              </a:buClr>
              <a:buSzPct val="100000"/>
              <a:buFont typeface="Systemschrift Normal"/>
              <a:buChar char="→"/>
            </a:pPr>
            <a:r>
              <a:rPr lang="en-US" sz="1700" b="1" spc="30" dirty="0">
                <a:solidFill>
                  <a:schemeClr val="tx2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Anmerkung zu Bildrechten beachten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08D0CA7-A4CF-6CE2-5C27-267B835B2853}"/>
              </a:ext>
            </a:extLst>
          </p:cNvPr>
          <p:cNvSpPr txBox="1">
            <a:spLocks/>
          </p:cNvSpPr>
          <p:nvPr/>
        </p:nvSpPr>
        <p:spPr>
          <a:xfrm>
            <a:off x="334800" y="391561"/>
            <a:ext cx="11521840" cy="755936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ts val="2500"/>
              </a:lnSpc>
              <a:spcBef>
                <a:spcPct val="0"/>
              </a:spcBef>
              <a:buNone/>
              <a:defRPr sz="23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pc="40" dirty="0"/>
              <a:t>Titel des Kapitels/Seite</a:t>
            </a:r>
            <a:br>
              <a:rPr lang="en-US" spc="40" dirty="0"/>
            </a:br>
            <a:r>
              <a:rPr lang="en-US" b="0" spc="40" dirty="0"/>
              <a:t>Untertitel</a:t>
            </a:r>
            <a:endParaRPr lang="de-CH" b="0" dirty="0"/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0053E4D6-6CA9-6960-8427-C476A986DF14}"/>
              </a:ext>
            </a:extLst>
          </p:cNvPr>
          <p:cNvSpPr txBox="1">
            <a:spLocks/>
          </p:cNvSpPr>
          <p:nvPr/>
        </p:nvSpPr>
        <p:spPr>
          <a:xfrm rot="16200000">
            <a:off x="-2092006" y="3998820"/>
            <a:ext cx="4884405" cy="26859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300"/>
              </a:lnSpc>
            </a:pPr>
            <a:r>
              <a:rPr lang="en-US" sz="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Image: Adobe stock  </a:t>
            </a:r>
            <a:r>
              <a:rPr lang="en-US" sz="7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Rechte abklären u. © Copyright  angeben. Alternativ auf letzter Seite der Präs. festhalten</a:t>
            </a:r>
            <a:r>
              <a:rPr lang="de-CH" sz="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0295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FB580F-C5D4-8D73-63C4-3D8F1863BD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A3671B-33C7-7427-FAAE-8E6CE55EC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801" y="404815"/>
            <a:ext cx="11521840" cy="359890"/>
          </a:xfrm>
        </p:spPr>
        <p:txBody>
          <a:bodyPr/>
          <a:lstStyle/>
          <a:p>
            <a:r>
              <a:rPr lang="de-CH" dirty="0"/>
              <a:t>Einspaltige Gestaltung</a:t>
            </a:r>
            <a:br>
              <a:rPr lang="de-CH" dirty="0"/>
            </a:br>
            <a:r>
              <a:rPr lang="de-CH" b="0" dirty="0"/>
              <a:t>Nur Text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2CEA589-28C5-9511-2FE7-7592F0314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de-CH"/>
              <a:t>Universität Basel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015AE11-FE00-7FDA-C387-0434B4323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11826-9277-4232-A2B5-17D05DFC7392}" type="slidenum">
              <a:rPr lang="de-CH" smtClean="0"/>
              <a:pPr/>
              <a:t>4</a:t>
            </a:fld>
            <a:endParaRPr lang="de-CH" dirty="0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2B3ED29C-7117-31BB-9901-3F102909F305}"/>
              </a:ext>
            </a:extLst>
          </p:cNvPr>
          <p:cNvSpPr/>
          <p:nvPr/>
        </p:nvSpPr>
        <p:spPr>
          <a:xfrm>
            <a:off x="0" y="3909849"/>
            <a:ext cx="11857038" cy="1895640"/>
          </a:xfrm>
          <a:prstGeom prst="rect">
            <a:avLst/>
          </a:prstGeom>
          <a:solidFill>
            <a:schemeClr val="accent1">
              <a:alpha val="4996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CH" sz="1801" err="1">
              <a:solidFill>
                <a:schemeClr val="accent6"/>
              </a:solidFill>
            </a:endParaRP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595F7AE3-C0B4-C74F-E4E4-E25C9F4C7C45}"/>
              </a:ext>
            </a:extLst>
          </p:cNvPr>
          <p:cNvSpPr txBox="1">
            <a:spLocks/>
          </p:cNvSpPr>
          <p:nvPr/>
        </p:nvSpPr>
        <p:spPr>
          <a:xfrm>
            <a:off x="334800" y="1520825"/>
            <a:ext cx="11521840" cy="22628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1700" b="1" dirty="0">
                <a:solidFill>
                  <a:schemeClr val="tx2"/>
                </a:solidFill>
              </a:rPr>
              <a:t>Wenn vorhanden Titel</a:t>
            </a:r>
          </a:p>
          <a:p>
            <a:pPr>
              <a:lnSpc>
                <a:spcPts val="1400"/>
              </a:lnSpc>
            </a:pPr>
            <a:endParaRPr lang="de-CH" sz="1700" b="1" dirty="0">
              <a:solidFill>
                <a:schemeClr val="tx2"/>
              </a:solidFill>
            </a:endParaRPr>
          </a:p>
          <a:p>
            <a:pPr marL="180005" indent="-180005">
              <a:buClr>
                <a:schemeClr val="tx1"/>
              </a:buClr>
              <a:buFont typeface="Arial" charset="0"/>
              <a:buChar char="•"/>
            </a:pPr>
            <a:r>
              <a:rPr lang="de-CH" sz="1700" b="0" i="0" u="none" strike="noStrike">
                <a:solidFill>
                  <a:schemeClr val="accent2"/>
                </a:solidFill>
                <a:effectLst/>
                <a:cs typeface="Arial" panose="020B0604020202020204" pitchFamily="34" charset="0"/>
              </a:rPr>
              <a:t>Arial Standard 17 Punkt, Zeilenabstand 22 pt. </a:t>
            </a:r>
            <a:r>
              <a:rPr lang="de-CH" sz="1700" b="0" i="0" u="none" strike="noStrike">
                <a:solidFill>
                  <a:srgbClr val="2D373C"/>
                </a:solidFill>
                <a:effectLst/>
                <a:cs typeface="Arial" panose="020B0604020202020204" pitchFamily="34" charset="0"/>
              </a:rPr>
              <a:t>…fern der Länder Vokalien und Konsonantien leben die </a:t>
            </a:r>
            <a:br>
              <a:rPr lang="de-CH" sz="1700" b="0" i="0" u="none" strike="noStrike">
                <a:solidFill>
                  <a:srgbClr val="2D373C"/>
                </a:solidFill>
                <a:effectLst/>
                <a:cs typeface="Arial" panose="020B0604020202020204" pitchFamily="34" charset="0"/>
              </a:rPr>
            </a:br>
            <a:r>
              <a:rPr lang="de-CH" sz="1700" b="0" i="0" u="none" strike="noStrike">
                <a:solidFill>
                  <a:srgbClr val="2D373C"/>
                </a:solidFill>
                <a:effectLst/>
                <a:cs typeface="Arial" panose="020B0604020202020204" pitchFamily="34" charset="0"/>
              </a:rPr>
              <a:t>Blindtexte. Abgeschieden wohnen sie in Buchstabhausen an der Küste des Semantik, eines großen Sprachozeans.</a:t>
            </a:r>
            <a:endParaRPr lang="de-CH" sz="1700" dirty="0"/>
          </a:p>
          <a:p>
            <a:pPr marL="180005" indent="-180005">
              <a:buClr>
                <a:schemeClr val="tx1"/>
              </a:buClr>
              <a:buFont typeface="Arial" charset="0"/>
              <a:buChar char="•"/>
            </a:pPr>
            <a:r>
              <a:rPr lang="de-CH" sz="1700" dirty="0">
                <a:solidFill>
                  <a:schemeClr val="accent2"/>
                </a:solidFill>
              </a:rPr>
              <a:t>Auszeichnung: </a:t>
            </a:r>
            <a:r>
              <a:rPr lang="de-CH" sz="1600" b="0" i="0" u="none" strike="noStrike">
                <a:solidFill>
                  <a:srgbClr val="2D373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Abgeschieden wohnen sie in Buchstabhausen an der Küste des Semantik, </a:t>
            </a:r>
            <a:r>
              <a:rPr lang="de-CH" sz="1700" b="0" i="0" u="none" strike="noStrike">
                <a:solidFill>
                  <a:srgbClr val="2D373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eines großen </a:t>
            </a:r>
            <a:br>
              <a:rPr lang="de-CH" sz="1700" b="0" i="0" u="none" strike="noStrike">
                <a:solidFill>
                  <a:srgbClr val="2D373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1700" b="0" i="0" u="none" strike="noStrike">
                <a:solidFill>
                  <a:srgbClr val="2D373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Sprachozeans.</a:t>
            </a:r>
            <a:r>
              <a:rPr lang="de-CH" sz="1700" b="0" i="0" u="none" strike="noStrike" baseline="30000">
                <a:solidFill>
                  <a:srgbClr val="2D373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marL="180005" indent="-180005">
              <a:buClr>
                <a:schemeClr val="tx1"/>
              </a:buClr>
              <a:buFont typeface="Arial" charset="0"/>
              <a:buChar char="•"/>
            </a:pPr>
            <a:r>
              <a:rPr lang="de-CH" sz="1700" dirty="0">
                <a:solidFill>
                  <a:schemeClr val="accent2"/>
                </a:solidFill>
              </a:rPr>
              <a:t>Auszeichnung: </a:t>
            </a:r>
            <a:r>
              <a:rPr lang="de-CH" sz="1700" b="0" i="0" u="none" strike="noStrike">
                <a:solidFill>
                  <a:srgbClr val="2D373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Ein kleines Bächlein namens Duden fließt durch ihren Ort und versorgt sie mit den nötigen Regelialien. Es ist ein paradiesmatisches Land, in dem einem gebratene Satzteile in den Mund fliegen.</a:t>
            </a:r>
            <a:r>
              <a:rPr lang="de-CH" sz="1700" b="0" i="0" u="none" strike="noStrike" baseline="30000">
                <a:solidFill>
                  <a:srgbClr val="2D373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de-CH" sz="1700" b="0" i="0" u="none" strike="noStrike">
                <a:solidFill>
                  <a:srgbClr val="2D373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6FC93EDE-3FAE-CC55-F479-047D4FF9A62A}"/>
              </a:ext>
            </a:extLst>
          </p:cNvPr>
          <p:cNvSpPr txBox="1">
            <a:spLocks/>
          </p:cNvSpPr>
          <p:nvPr/>
        </p:nvSpPr>
        <p:spPr>
          <a:xfrm>
            <a:off x="335198" y="4176720"/>
            <a:ext cx="11521840" cy="174980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300"/>
              </a:lnSpc>
            </a:pPr>
            <a:r>
              <a:rPr lang="de-CH" sz="1700" b="1" dirty="0">
                <a:solidFill>
                  <a:schemeClr val="tx2"/>
                </a:solidFill>
              </a:rPr>
              <a:t>Bei einer reinen Textseite: Farbfläche zur Strukturierung und Auflockerung einsetzen</a:t>
            </a:r>
            <a:br>
              <a:rPr lang="de-CH" sz="1700" b="1" dirty="0">
                <a:solidFill>
                  <a:schemeClr val="tx2"/>
                </a:solidFill>
              </a:rPr>
            </a:br>
            <a:endParaRPr lang="de-CH" sz="1700" b="1" dirty="0">
              <a:solidFill>
                <a:schemeClr val="tx2"/>
              </a:solidFill>
            </a:endParaRPr>
          </a:p>
          <a:p>
            <a:r>
              <a:rPr lang="de-CH" sz="1700" dirty="0"/>
              <a:t>Weit hinten, hinter den Wortbergen, fern der Länder Vokalien und Konsonantien leben die Blindtexte. Abgeschieden wohnen sie in Buchstabhausen an der Küste des Semantik, eines großen Sprachozeans. </a:t>
            </a:r>
            <a:r>
              <a:rPr lang="de-CH" sz="1700" b="0" i="0" u="none" strike="noStrike">
                <a:solidFill>
                  <a:srgbClr val="2D373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Ein kleines Bächlein </a:t>
            </a:r>
            <a:br>
              <a:rPr lang="de-CH" sz="1700" b="0" i="0" u="none" strike="noStrike">
                <a:solidFill>
                  <a:srgbClr val="2D373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1700" b="0" i="0" u="none" strike="noStrike">
                <a:solidFill>
                  <a:srgbClr val="2D373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namens Duden fließt durch ihren Ort und versorgt sie mit den nötigen Regelialien. Es ist ein paradiesmatisches </a:t>
            </a:r>
            <a:br>
              <a:rPr lang="de-CH" sz="1700" b="0" i="0" u="none" strike="noStrike">
                <a:solidFill>
                  <a:srgbClr val="2D373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1700" b="0" i="0" u="none" strike="noStrike">
                <a:solidFill>
                  <a:srgbClr val="2D373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Land, in dem einem gebratene Satzteile in den Mund fliegen. </a:t>
            </a:r>
            <a:endParaRPr lang="de-CH" sz="170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765D4A2-CC2B-E66B-D5E1-21A6285EA6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4800" y="6524626"/>
            <a:ext cx="7566326" cy="180000"/>
          </a:xfrm>
        </p:spPr>
        <p:txBody>
          <a:bodyPr/>
          <a:lstStyle/>
          <a:p>
            <a:r>
              <a:rPr lang="de-CH"/>
              <a:t>Ttiel Ihrer Präsentation</a:t>
            </a:r>
          </a:p>
        </p:txBody>
      </p:sp>
    </p:spTree>
    <p:extLst>
      <p:ext uri="{BB962C8B-B14F-4D97-AF65-F5344CB8AC3E}">
        <p14:creationId xmlns:p14="http://schemas.microsoft.com/office/powerpoint/2010/main" val="16158691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BF56AF-086C-8896-2900-16CAC05ED2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A17D4A-006E-AB8A-46F3-F0781FA1D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801" y="404815"/>
            <a:ext cx="11521840" cy="647922"/>
          </a:xfrm>
        </p:spPr>
        <p:txBody>
          <a:bodyPr/>
          <a:lstStyle/>
          <a:p>
            <a:r>
              <a:rPr lang="de-CH" dirty="0"/>
              <a:t>2-spaltige Gestaltung</a:t>
            </a:r>
            <a:br>
              <a:rPr lang="de-CH" b="0" dirty="0"/>
            </a:br>
            <a:r>
              <a:rPr lang="de-CH" b="0" dirty="0"/>
              <a:t>Bild und Text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59CB905-6C9B-D64F-DD8F-E4719571A5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800" y="5292132"/>
            <a:ext cx="5689201" cy="923861"/>
          </a:xfrm>
        </p:spPr>
        <p:txBody>
          <a:bodyPr/>
          <a:lstStyle/>
          <a:p>
            <a:r>
              <a:rPr lang="de-CH" sz="1700" dirty="0" err="1"/>
              <a:t>Weit hinten, hinter den Wortbergen, fern der Länder Vokalien und Konsonantien leben die Blindtexte.</a:t>
            </a:r>
            <a:endParaRPr lang="de-CH" sz="170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6B31E1-791E-43EB-F2A6-1ED9B7810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de-CH"/>
              <a:t>Universität Basel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94175FD-5C54-15A2-8A01-751AAB9A5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11826-9277-4232-A2B5-17D05DFC7392}" type="slidenum">
              <a:rPr lang="de-CH" smtClean="0"/>
              <a:pPr/>
              <a:t>5</a:t>
            </a:fld>
            <a:endParaRPr lang="de-CH" dirty="0"/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7D4D76D5-1D7B-D46F-BFA2-6BBC1596B3C6}"/>
              </a:ext>
            </a:extLst>
          </p:cNvPr>
          <p:cNvSpPr txBox="1">
            <a:spLocks/>
          </p:cNvSpPr>
          <p:nvPr/>
        </p:nvSpPr>
        <p:spPr>
          <a:xfrm>
            <a:off x="6167440" y="5292132"/>
            <a:ext cx="5689201" cy="10318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1700" b="0" i="0" u="none" strike="noStrike">
                <a:solidFill>
                  <a:srgbClr val="2D373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Abgeschieden wohnen sie in Buchstabhausen an der Küste des Semantik, eines großen Sprachozeans.</a:t>
            </a:r>
            <a:endParaRPr lang="de-CH" sz="1700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E3FA2C55-F35B-EA4F-9B25-6A1C5ACE7476}"/>
              </a:ext>
            </a:extLst>
          </p:cNvPr>
          <p:cNvSpPr/>
          <p:nvPr/>
        </p:nvSpPr>
        <p:spPr>
          <a:xfrm>
            <a:off x="335080" y="1520825"/>
            <a:ext cx="5688921" cy="3569906"/>
          </a:xfrm>
          <a:prstGeom prst="rect">
            <a:avLst/>
          </a:prstGeom>
          <a:pattFill prst="diagBrick">
            <a:fgClr>
              <a:srgbClr val="FFC000"/>
            </a:fgClr>
            <a:bgClr>
              <a:schemeClr val="accent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 err="1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0637B851-EB24-D3D6-8FCF-0037AAC6FE15}"/>
              </a:ext>
            </a:extLst>
          </p:cNvPr>
          <p:cNvSpPr/>
          <p:nvPr/>
        </p:nvSpPr>
        <p:spPr>
          <a:xfrm>
            <a:off x="6167439" y="1520825"/>
            <a:ext cx="5689201" cy="3569906"/>
          </a:xfrm>
          <a:prstGeom prst="rect">
            <a:avLst/>
          </a:prstGeom>
          <a:pattFill prst="diagBrick">
            <a:fgClr>
              <a:schemeClr val="accent2"/>
            </a:fgClr>
            <a:bgClr>
              <a:srgbClr val="FFFF00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 err="1"/>
          </a:p>
        </p:txBody>
      </p:sp>
      <p:sp>
        <p:nvSpPr>
          <p:cNvPr id="11" name="Datumsplatzhalter 3">
            <a:extLst>
              <a:ext uri="{FF2B5EF4-FFF2-40B4-BE49-F238E27FC236}">
                <a16:creationId xmlns:a16="http://schemas.microsoft.com/office/drawing/2014/main" id="{667DD2D9-FB62-2EE6-8B14-4355FEC739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4800" y="6524626"/>
            <a:ext cx="7566326" cy="180000"/>
          </a:xfrm>
        </p:spPr>
        <p:txBody>
          <a:bodyPr/>
          <a:lstStyle/>
          <a:p>
            <a:r>
              <a:rPr lang="de-CH"/>
              <a:t>Ttiel Ihrer Präsentation</a:t>
            </a:r>
          </a:p>
        </p:txBody>
      </p:sp>
    </p:spTree>
    <p:extLst>
      <p:ext uri="{BB962C8B-B14F-4D97-AF65-F5344CB8AC3E}">
        <p14:creationId xmlns:p14="http://schemas.microsoft.com/office/powerpoint/2010/main" val="1293459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BF56AF-086C-8896-2900-16CAC05ED2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A17D4A-006E-AB8A-46F3-F0781FA1D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801" y="404815"/>
            <a:ext cx="11521840" cy="647922"/>
          </a:xfrm>
        </p:spPr>
        <p:txBody>
          <a:bodyPr/>
          <a:lstStyle/>
          <a:p>
            <a:r>
              <a:rPr lang="de-CH" dirty="0"/>
              <a:t>3-spaltige Gestaltung</a:t>
            </a:r>
            <a:br>
              <a:rPr lang="de-CH" dirty="0"/>
            </a:br>
            <a:r>
              <a:rPr lang="de-CH" b="0" dirty="0"/>
              <a:t>Bild und Text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59CB905-6C9B-D64F-DD8F-E4719571A5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800" y="4187687"/>
            <a:ext cx="3745075" cy="1941651"/>
          </a:xfrm>
        </p:spPr>
        <p:txBody>
          <a:bodyPr/>
          <a:lstStyle/>
          <a:p>
            <a:r>
              <a:rPr lang="de-CH" b="1" dirty="0" err="1">
                <a:latin typeface="Arial" panose="020B0604020202020204" pitchFamily="34" charset="0"/>
                <a:cs typeface="Arial" panose="020B0604020202020204" pitchFamily="34" charset="0"/>
              </a:rPr>
              <a:t>Abb 1: </a:t>
            </a:r>
            <a:r>
              <a:rPr lang="de-CH" b="0" i="0" u="none" strike="noStrike">
                <a:solidFill>
                  <a:srgbClr val="2D373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Weit hinten, hinter den Wort-bergen, fern der Länder Vokalien und Konsonantien leben die Blindtexte. Abgeschieden wohnen sie in Buchsta-bhausen an der Küste des Semantik, eines großen Sprachozeans.</a:t>
            </a:r>
            <a:endParaRPr lang="de-CH" dirty="0">
              <a:solidFill>
                <a:srgbClr val="2D373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6B31E1-791E-43EB-F2A6-1ED9B7810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de-CH"/>
              <a:t>Universität Basel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94175FD-5C54-15A2-8A01-751AAB9A5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11826-9277-4232-A2B5-17D05DFC7392}" type="slidenum">
              <a:rPr lang="de-CH" smtClean="0"/>
              <a:pPr/>
              <a:t>6</a:t>
            </a:fld>
            <a:endParaRPr lang="de-CH" dirty="0"/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7D4D76D5-1D7B-D46F-BFA2-6BBC1596B3C6}"/>
              </a:ext>
            </a:extLst>
          </p:cNvPr>
          <p:cNvSpPr txBox="1">
            <a:spLocks/>
          </p:cNvSpPr>
          <p:nvPr/>
        </p:nvSpPr>
        <p:spPr>
          <a:xfrm>
            <a:off x="4224501" y="4187687"/>
            <a:ext cx="3744516" cy="194165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1700" b="1" dirty="0">
                <a:solidFill>
                  <a:srgbClr val="2D37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Abb 2: </a:t>
            </a:r>
            <a:r>
              <a:rPr lang="de-CH" sz="1700" b="0" i="0" u="none" strike="noStrike">
                <a:solidFill>
                  <a:srgbClr val="2D373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Ein kleines Bächlein namens Duden fließt durch ihren Ort und versorgt sie mit den nötigen Regeli-alien. Es ist ein paradiesmatisches Land, in dem einem gebratene Satzteile in den Mund fliegen. </a:t>
            </a:r>
            <a:endParaRPr lang="de-CH" sz="1700" dirty="0">
              <a:solidFill>
                <a:srgbClr val="2D373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2B07B583-BA11-C494-2CF2-A82674A0E265}"/>
              </a:ext>
            </a:extLst>
          </p:cNvPr>
          <p:cNvSpPr txBox="1">
            <a:spLocks/>
          </p:cNvSpPr>
          <p:nvPr/>
        </p:nvSpPr>
        <p:spPr>
          <a:xfrm>
            <a:off x="8112522" y="4200321"/>
            <a:ext cx="3744516" cy="194165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1700" b="1" dirty="0">
                <a:solidFill>
                  <a:srgbClr val="2D37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2024: </a:t>
            </a:r>
            <a:r>
              <a:rPr lang="de-CH" sz="1700" b="0" i="0" u="none" strike="noStrike">
                <a:solidFill>
                  <a:srgbClr val="2D373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Nicht einmal von der allmäch-tigen Interpunktion werden die Blind-texte beherrscht – ein geradezu un-orthographisches Leben. Eines Tages aber beschloss eine kleine Zeile Blindtext, ihr Name war Lorem Ipsum,</a:t>
            </a:r>
            <a:endParaRPr lang="de-CH" sz="1700" dirty="0">
              <a:solidFill>
                <a:srgbClr val="2D373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EC3A76E9-9FA1-B8D8-AD0B-B261BAB3E32A}"/>
              </a:ext>
            </a:extLst>
          </p:cNvPr>
          <p:cNvSpPr/>
          <p:nvPr/>
        </p:nvSpPr>
        <p:spPr>
          <a:xfrm>
            <a:off x="335081" y="1520826"/>
            <a:ext cx="3744794" cy="2483616"/>
          </a:xfrm>
          <a:prstGeom prst="rect">
            <a:avLst/>
          </a:prstGeom>
          <a:pattFill prst="wdUpDiag">
            <a:fgClr>
              <a:srgbClr val="FFC000"/>
            </a:fgClr>
            <a:bgClr>
              <a:schemeClr val="accent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 err="1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AFFF6A98-F87A-4612-389A-FB561CD89274}"/>
              </a:ext>
            </a:extLst>
          </p:cNvPr>
          <p:cNvSpPr/>
          <p:nvPr/>
        </p:nvSpPr>
        <p:spPr>
          <a:xfrm>
            <a:off x="4224338" y="1520826"/>
            <a:ext cx="3744794" cy="2483616"/>
          </a:xfrm>
          <a:prstGeom prst="rect">
            <a:avLst/>
          </a:prstGeom>
          <a:pattFill prst="horzBrick">
            <a:fgClr>
              <a:schemeClr val="accent2"/>
            </a:fgClr>
            <a:bgClr>
              <a:srgbClr val="FFFF00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 err="1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426185EE-772C-A162-5338-D16967DAA5BC}"/>
              </a:ext>
            </a:extLst>
          </p:cNvPr>
          <p:cNvSpPr/>
          <p:nvPr/>
        </p:nvSpPr>
        <p:spPr>
          <a:xfrm>
            <a:off x="8111846" y="1520243"/>
            <a:ext cx="3744794" cy="2483616"/>
          </a:xfrm>
          <a:prstGeom prst="rect">
            <a:avLst/>
          </a:prstGeom>
          <a:pattFill prst="plaid">
            <a:fgClr>
              <a:schemeClr val="accent2"/>
            </a:fgClr>
            <a:bgClr>
              <a:srgbClr val="FFC000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 err="1"/>
          </a:p>
        </p:txBody>
      </p:sp>
      <p:sp>
        <p:nvSpPr>
          <p:cNvPr id="14" name="Datumsplatzhalter 3">
            <a:extLst>
              <a:ext uri="{FF2B5EF4-FFF2-40B4-BE49-F238E27FC236}">
                <a16:creationId xmlns:a16="http://schemas.microsoft.com/office/drawing/2014/main" id="{BBBC0F60-F265-BC20-EBF4-E97C61512D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4800" y="6524626"/>
            <a:ext cx="7566326" cy="180000"/>
          </a:xfrm>
        </p:spPr>
        <p:txBody>
          <a:bodyPr/>
          <a:lstStyle/>
          <a:p>
            <a:r>
              <a:rPr lang="de-CH"/>
              <a:t>Ttiel Ihrer Präsentation</a:t>
            </a:r>
          </a:p>
        </p:txBody>
      </p:sp>
    </p:spTree>
    <p:extLst>
      <p:ext uri="{BB962C8B-B14F-4D97-AF65-F5344CB8AC3E}">
        <p14:creationId xmlns:p14="http://schemas.microsoft.com/office/powerpoint/2010/main" val="41485231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EBDED9B2-667F-B35A-226B-6AA7473F0E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4" b="14592"/>
          <a:stretch/>
        </p:blipFill>
        <p:spPr>
          <a:xfrm>
            <a:off x="0" y="0"/>
            <a:ext cx="12198505" cy="6858000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3D49631A-A103-0E34-FF03-BDE30EC97A8A}"/>
              </a:ext>
            </a:extLst>
          </p:cNvPr>
          <p:cNvSpPr txBox="1">
            <a:spLocks/>
          </p:cNvSpPr>
          <p:nvPr/>
        </p:nvSpPr>
        <p:spPr>
          <a:xfrm>
            <a:off x="334801" y="404813"/>
            <a:ext cx="11521840" cy="755936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ts val="2500"/>
              </a:lnSpc>
              <a:spcBef>
                <a:spcPct val="0"/>
              </a:spcBef>
              <a:buNone/>
              <a:defRPr sz="23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>
                <a:solidFill>
                  <a:schemeClr val="bg1"/>
                </a:solidFill>
              </a:rPr>
              <a:t>Ganzseitiges Bild</a:t>
            </a:r>
            <a:br>
              <a:rPr lang="de-DE" dirty="0">
                <a:solidFill>
                  <a:schemeClr val="bg1"/>
                </a:solidFill>
              </a:rPr>
            </a:br>
            <a:r>
              <a:rPr lang="de-DE" b="0" dirty="0">
                <a:solidFill>
                  <a:schemeClr val="bg1"/>
                </a:solidFill>
              </a:rPr>
              <a:t>Untertitel</a:t>
            </a:r>
            <a:endParaRPr lang="de-CH" b="0" dirty="0">
              <a:solidFill>
                <a:schemeClr val="bg1"/>
              </a:solidFill>
            </a:endParaRP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67080438-4C48-B24D-07A2-8D0394E4F1B4}"/>
              </a:ext>
            </a:extLst>
          </p:cNvPr>
          <p:cNvSpPr txBox="1">
            <a:spLocks/>
          </p:cNvSpPr>
          <p:nvPr/>
        </p:nvSpPr>
        <p:spPr>
          <a:xfrm>
            <a:off x="-6503" y="5805488"/>
            <a:ext cx="3384703" cy="338138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l" defTabSz="476214" rtl="0" eaLnBrk="1" latinLnBrk="0" hangingPunct="1">
              <a:lnSpc>
                <a:spcPct val="90000"/>
              </a:lnSpc>
              <a:spcBef>
                <a:spcPts val="521"/>
              </a:spcBef>
              <a:buFont typeface="Symbol" pitchFamily="2" charset="2"/>
              <a:buNone/>
              <a:defRPr sz="2300" b="0" i="0" kern="1200" baseline="0">
                <a:solidFill>
                  <a:srgbClr val="5458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81007" indent="-342900" algn="l" defTabSz="476214" rtl="0" eaLnBrk="1" latinLnBrk="0" hangingPunct="1">
              <a:lnSpc>
                <a:spcPct val="90000"/>
              </a:lnSpc>
              <a:spcBef>
                <a:spcPts val="260"/>
              </a:spcBef>
              <a:buFont typeface="Symbol" pitchFamily="2" charset="2"/>
              <a:buChar char="-"/>
              <a:defRPr sz="2300" b="0" i="0" kern="1200" baseline="0">
                <a:solidFill>
                  <a:srgbClr val="5458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19114" indent="-342900" algn="l" defTabSz="476214" rtl="0" eaLnBrk="1" latinLnBrk="0" hangingPunct="1">
              <a:lnSpc>
                <a:spcPct val="90000"/>
              </a:lnSpc>
              <a:spcBef>
                <a:spcPts val="260"/>
              </a:spcBef>
              <a:buFont typeface="Symbol" pitchFamily="2" charset="2"/>
              <a:buChar char="-"/>
              <a:defRPr sz="2300" b="0" i="0" kern="1200" baseline="0">
                <a:solidFill>
                  <a:srgbClr val="5458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57220" indent="-342900" algn="l" defTabSz="476214" rtl="0" eaLnBrk="1" latinLnBrk="0" hangingPunct="1">
              <a:lnSpc>
                <a:spcPct val="90000"/>
              </a:lnSpc>
              <a:spcBef>
                <a:spcPts val="260"/>
              </a:spcBef>
              <a:buFont typeface="Symbol" pitchFamily="2" charset="2"/>
              <a:buChar char="-"/>
              <a:defRPr sz="2300" b="0" i="0" kern="1200" baseline="0">
                <a:solidFill>
                  <a:srgbClr val="5458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295327" indent="-342900" algn="l" defTabSz="476214" rtl="0" eaLnBrk="1" latinLnBrk="0" hangingPunct="1">
              <a:lnSpc>
                <a:spcPct val="90000"/>
              </a:lnSpc>
              <a:spcBef>
                <a:spcPts val="260"/>
              </a:spcBef>
              <a:buFont typeface="Symbol" pitchFamily="2" charset="2"/>
              <a:buChar char="-"/>
              <a:defRPr sz="2300" b="0" i="0" kern="1200" baseline="0">
                <a:solidFill>
                  <a:srgbClr val="54586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309589" indent="-119054" algn="l" defTabSz="476214" rtl="0" eaLnBrk="1" latinLnBrk="0" hangingPunct="1">
              <a:lnSpc>
                <a:spcPct val="90000"/>
              </a:lnSpc>
              <a:spcBef>
                <a:spcPts val="260"/>
              </a:spcBef>
              <a:buFont typeface="Arial" panose="020B0604020202020204" pitchFamily="34" charset="0"/>
              <a:buChar char="•"/>
              <a:defRPr sz="93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47695" indent="-119054" algn="l" defTabSz="476214" rtl="0" eaLnBrk="1" latinLnBrk="0" hangingPunct="1">
              <a:lnSpc>
                <a:spcPct val="90000"/>
              </a:lnSpc>
              <a:spcBef>
                <a:spcPts val="260"/>
              </a:spcBef>
              <a:buFont typeface="Arial" panose="020B0604020202020204" pitchFamily="34" charset="0"/>
              <a:buChar char="•"/>
              <a:defRPr sz="93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85802" indent="-119054" algn="l" defTabSz="476214" rtl="0" eaLnBrk="1" latinLnBrk="0" hangingPunct="1">
              <a:lnSpc>
                <a:spcPct val="90000"/>
              </a:lnSpc>
              <a:spcBef>
                <a:spcPts val="260"/>
              </a:spcBef>
              <a:buFont typeface="Arial" panose="020B0604020202020204" pitchFamily="34" charset="0"/>
              <a:buChar char="•"/>
              <a:defRPr sz="93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23909" indent="-119054" algn="l" defTabSz="476214" rtl="0" eaLnBrk="1" latinLnBrk="0" hangingPunct="1">
              <a:lnSpc>
                <a:spcPct val="90000"/>
              </a:lnSpc>
              <a:spcBef>
                <a:spcPts val="260"/>
              </a:spcBef>
              <a:buFont typeface="Arial" panose="020B0604020202020204" pitchFamily="34" charset="0"/>
              <a:buChar char="•"/>
              <a:defRPr sz="93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601"/>
              </a:spcAft>
            </a:pPr>
            <a:endParaRPr lang="en-GB" sz="1700" dirty="0">
              <a:solidFill>
                <a:schemeClr val="tx1"/>
              </a:solidFill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5D801F82-5418-B275-F627-08BD56F666E3}"/>
              </a:ext>
            </a:extLst>
          </p:cNvPr>
          <p:cNvSpPr txBox="1"/>
          <p:nvPr/>
        </p:nvSpPr>
        <p:spPr>
          <a:xfrm>
            <a:off x="354598" y="5788095"/>
            <a:ext cx="6101442" cy="353943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>
              <a:spcAft>
                <a:spcPts val="601"/>
              </a:spcAft>
            </a:pPr>
            <a:r>
              <a:rPr lang="en-GB" sz="1700" dirty="0"/>
              <a:t>Legende zum Bild</a:t>
            </a:r>
          </a:p>
        </p:txBody>
      </p:sp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32C3C91F-FE49-3D45-A9C9-FC16770E3865}"/>
              </a:ext>
            </a:extLst>
          </p:cNvPr>
          <p:cNvSpPr txBox="1">
            <a:spLocks/>
          </p:cNvSpPr>
          <p:nvPr/>
        </p:nvSpPr>
        <p:spPr>
          <a:xfrm rot="16200000">
            <a:off x="10317121" y="4876396"/>
            <a:ext cx="3243765" cy="26859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300"/>
              </a:lnSpc>
            </a:pPr>
            <a:r>
              <a:rPr lang="en-US" sz="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Image: Adobe stock  </a:t>
            </a:r>
            <a:endParaRPr lang="de-CH" sz="1400" dirty="0"/>
          </a:p>
        </p:txBody>
      </p:sp>
    </p:spTree>
    <p:extLst>
      <p:ext uri="{BB962C8B-B14F-4D97-AF65-F5344CB8AC3E}">
        <p14:creationId xmlns:p14="http://schemas.microsoft.com/office/powerpoint/2010/main" val="18963064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1D231F-94AB-6EA3-7199-D86860B24D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0D64DA08-990B-F195-E610-1D67A17B1CA5}"/>
              </a:ext>
            </a:extLst>
          </p:cNvPr>
          <p:cNvSpPr/>
          <p:nvPr/>
        </p:nvSpPr>
        <p:spPr>
          <a:xfrm>
            <a:off x="0" y="4664956"/>
            <a:ext cx="11857038" cy="1464382"/>
          </a:xfrm>
          <a:prstGeom prst="rect">
            <a:avLst/>
          </a:prstGeom>
          <a:solidFill>
            <a:schemeClr val="accent1">
              <a:alpha val="4996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CH" sz="1801" err="1">
              <a:solidFill>
                <a:schemeClr val="accent6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C6B8F9E-3A88-99BC-DD94-4DD5476BC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Aufteilung 1/3 – 2/3 </a:t>
            </a:r>
            <a:br>
              <a:rPr lang="en-US" dirty="0"/>
            </a:br>
            <a:r>
              <a:rPr lang="en-US" b="0" spc="40" dirty="0"/>
              <a:t>Untertitel</a:t>
            </a:r>
            <a:endParaRPr lang="de-CH" b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F340C10-4784-EF5A-CCE7-C765F96B7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de-CH" dirty="0"/>
              <a:t>Universität Basel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73EF948-2513-0583-C77C-023502036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11826-9277-4232-A2B5-17D05DFC7392}" type="slidenum">
              <a:rPr lang="de-CH" smtClean="0"/>
              <a:pPr/>
              <a:t>8</a:t>
            </a:fld>
            <a:endParaRPr lang="de-CH" dirty="0"/>
          </a:p>
        </p:txBody>
      </p:sp>
      <p:sp>
        <p:nvSpPr>
          <p:cNvPr id="17" name="Inhaltsplatzhalter 2">
            <a:extLst>
              <a:ext uri="{FF2B5EF4-FFF2-40B4-BE49-F238E27FC236}">
                <a16:creationId xmlns:a16="http://schemas.microsoft.com/office/drawing/2014/main" id="{88BB82D2-B839-BF28-095A-EA8488F26A19}"/>
              </a:ext>
            </a:extLst>
          </p:cNvPr>
          <p:cNvSpPr txBox="1">
            <a:spLocks/>
          </p:cNvSpPr>
          <p:nvPr/>
        </p:nvSpPr>
        <p:spPr>
          <a:xfrm>
            <a:off x="360948" y="3844819"/>
            <a:ext cx="11495692" cy="228025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CH" sz="1801" dirty="0">
              <a:solidFill>
                <a:schemeClr val="accent5"/>
              </a:solidFill>
            </a:endParaRP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C4F29419-245C-CA7C-6369-9A8EE4EE97FD}"/>
              </a:ext>
            </a:extLst>
          </p:cNvPr>
          <p:cNvSpPr txBox="1">
            <a:spLocks/>
          </p:cNvSpPr>
          <p:nvPr/>
        </p:nvSpPr>
        <p:spPr>
          <a:xfrm>
            <a:off x="4224337" y="4845268"/>
            <a:ext cx="7440628" cy="76810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5" indent="-180005">
              <a:buFont typeface="Arial" charset="0"/>
              <a:buChar char="•"/>
            </a:pPr>
            <a:r>
              <a:rPr lang="de-CH" sz="1700" dirty="0">
                <a:solidFill>
                  <a:srgbClr val="000000"/>
                </a:solidFill>
              </a:rPr>
              <a:t>Weit hinten, hinter den Wortbergen, fern der Länder Vokalien und Konsonantien leben die Blindtexte. </a:t>
            </a:r>
          </a:p>
          <a:p>
            <a:pPr marL="180005" indent="-180005">
              <a:buFont typeface="Arial" charset="0"/>
              <a:buChar char="•"/>
            </a:pPr>
            <a:r>
              <a:rPr lang="de-CH" sz="1700" dirty="0">
                <a:solidFill>
                  <a:srgbClr val="000000"/>
                </a:solidFill>
              </a:rPr>
              <a:t>Abgeschieden wohnen sie in Buchstabhausen an der Küste des Semantik, eines großen Sprachozeans.</a:t>
            </a:r>
            <a:endParaRPr lang="de-CH" sz="1700" dirty="0">
              <a:solidFill>
                <a:schemeClr val="accent5"/>
              </a:solidFill>
            </a:endParaRPr>
          </a:p>
          <a:p>
            <a:endParaRPr lang="de-CH" sz="1700" dirty="0">
              <a:solidFill>
                <a:schemeClr val="accent5"/>
              </a:solidFill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29A7C844-E770-E9B4-A0A3-CB964CAA6D88}"/>
              </a:ext>
            </a:extLst>
          </p:cNvPr>
          <p:cNvSpPr/>
          <p:nvPr/>
        </p:nvSpPr>
        <p:spPr>
          <a:xfrm>
            <a:off x="335081" y="1520825"/>
            <a:ext cx="3744794" cy="2778387"/>
          </a:xfrm>
          <a:prstGeom prst="rect">
            <a:avLst/>
          </a:prstGeom>
          <a:pattFill prst="wdUpDiag">
            <a:fgClr>
              <a:srgbClr val="FFC000"/>
            </a:fgClr>
            <a:bgClr>
              <a:schemeClr val="accent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 err="1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B09CC795-932F-D8A0-B8C2-05F4C13B923A}"/>
              </a:ext>
            </a:extLst>
          </p:cNvPr>
          <p:cNvSpPr/>
          <p:nvPr/>
        </p:nvSpPr>
        <p:spPr>
          <a:xfrm>
            <a:off x="4224338" y="1520825"/>
            <a:ext cx="3744794" cy="2778387"/>
          </a:xfrm>
          <a:prstGeom prst="rect">
            <a:avLst/>
          </a:prstGeom>
          <a:pattFill prst="wdUpDiag">
            <a:fgClr>
              <a:schemeClr val="accent2"/>
            </a:fgClr>
            <a:bgClr>
              <a:srgbClr val="FFFF00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 err="1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20F1CD14-DBB2-12C9-5F7B-246E298776AC}"/>
              </a:ext>
            </a:extLst>
          </p:cNvPr>
          <p:cNvSpPr/>
          <p:nvPr/>
        </p:nvSpPr>
        <p:spPr>
          <a:xfrm>
            <a:off x="8111846" y="1520242"/>
            <a:ext cx="3744794" cy="2778387"/>
          </a:xfrm>
          <a:prstGeom prst="rect">
            <a:avLst/>
          </a:prstGeom>
          <a:pattFill prst="plaid">
            <a:fgClr>
              <a:schemeClr val="accent2"/>
            </a:fgClr>
            <a:bgClr>
              <a:srgbClr val="FFC000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 err="1"/>
          </a:p>
        </p:txBody>
      </p:sp>
      <p:sp>
        <p:nvSpPr>
          <p:cNvPr id="11" name="Datumsplatzhalter 3">
            <a:extLst>
              <a:ext uri="{FF2B5EF4-FFF2-40B4-BE49-F238E27FC236}">
                <a16:creationId xmlns:a16="http://schemas.microsoft.com/office/drawing/2014/main" id="{8F227B63-1BB5-51E6-1089-806414CC09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4800" y="6524626"/>
            <a:ext cx="7566326" cy="180000"/>
          </a:xfrm>
        </p:spPr>
        <p:txBody>
          <a:bodyPr/>
          <a:lstStyle/>
          <a:p>
            <a:r>
              <a:rPr lang="de-CH"/>
              <a:t>Ttiel Ihrer Präsentation</a:t>
            </a:r>
          </a:p>
        </p:txBody>
      </p:sp>
    </p:spTree>
    <p:extLst>
      <p:ext uri="{BB962C8B-B14F-4D97-AF65-F5344CB8AC3E}">
        <p14:creationId xmlns:p14="http://schemas.microsoft.com/office/powerpoint/2010/main" val="31253635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BF56AF-086C-8896-2900-16CAC05ED2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A17D4A-006E-AB8A-46F3-F0781FA1D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801" y="404815"/>
            <a:ext cx="11521840" cy="647922"/>
          </a:xfrm>
        </p:spPr>
        <p:txBody>
          <a:bodyPr/>
          <a:lstStyle/>
          <a:p>
            <a:r>
              <a:rPr lang="de-CH" dirty="0"/>
              <a:t>4-spaltige Gestaltung</a:t>
            </a:r>
            <a:br>
              <a:rPr lang="de-CH" dirty="0"/>
            </a:br>
            <a:r>
              <a:rPr lang="de-CH" b="0" dirty="0"/>
              <a:t>z.B. für eine Zeitachse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59CB905-6C9B-D64F-DD8F-E4719571A5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800" y="4298293"/>
            <a:ext cx="2773525" cy="1941651"/>
          </a:xfrm>
        </p:spPr>
        <p:txBody>
          <a:bodyPr/>
          <a:lstStyle/>
          <a:p>
            <a:pPr>
              <a:lnSpc>
                <a:spcPts val="1700"/>
              </a:lnSpc>
            </a:pPr>
            <a:r>
              <a:rPr lang="de-CH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Arial 14 pt, Zeilenabstand 17 pt </a:t>
            </a:r>
            <a:r>
              <a:rPr lang="de-CH" sz="1400" b="0" i="0" u="none" strike="noStrike">
                <a:solidFill>
                  <a:srgbClr val="2D373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Weit hinten, hinter den Wort-bergen, fern der Länder Vokalien und Konsonantien leben die Blindtexte. Abgeschieden wohnen sie in Buchstabhausen an der Küste des Semantik, eines großen.</a:t>
            </a:r>
            <a:endParaRPr lang="de-CH" sz="1400" dirty="0">
              <a:solidFill>
                <a:srgbClr val="2D373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6B31E1-791E-43EB-F2A6-1ED9B7810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de-CH"/>
              <a:t>Universität Basel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94175FD-5C54-15A2-8A01-751AAB9A5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11826-9277-4232-A2B5-17D05DFC7392}" type="slidenum">
              <a:rPr lang="de-CH" smtClean="0"/>
              <a:pPr/>
              <a:t>9</a:t>
            </a:fld>
            <a:endParaRPr lang="de-CH" dirty="0"/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7D4D76D5-1D7B-D46F-BFA2-6BBC1596B3C6}"/>
              </a:ext>
            </a:extLst>
          </p:cNvPr>
          <p:cNvSpPr txBox="1">
            <a:spLocks/>
          </p:cNvSpPr>
          <p:nvPr/>
        </p:nvSpPr>
        <p:spPr>
          <a:xfrm>
            <a:off x="6166716" y="4298293"/>
            <a:ext cx="2773525" cy="194165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700"/>
              </a:lnSpc>
            </a:pPr>
            <a:r>
              <a:rPr lang="de-CH" sz="1400" b="1" dirty="0">
                <a:solidFill>
                  <a:srgbClr val="2D37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1980: </a:t>
            </a:r>
            <a:r>
              <a:rPr lang="de-CH" sz="1400" b="0" i="0" u="none" strike="noStrike">
                <a:solidFill>
                  <a:srgbClr val="2D373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Ein kleines Bächlein namens Duden fließt durch ihren Ort und versorgt sie mit den nötigen Regelialien. Es ist ein paradies-matisches Land, in dem einem gebratene Satzteile in den Mund fliegen. </a:t>
            </a:r>
            <a:endParaRPr lang="de-CH" sz="1400" dirty="0">
              <a:solidFill>
                <a:srgbClr val="2D373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2B07B583-BA11-C494-2CF2-A82674A0E265}"/>
              </a:ext>
            </a:extLst>
          </p:cNvPr>
          <p:cNvSpPr txBox="1">
            <a:spLocks/>
          </p:cNvSpPr>
          <p:nvPr/>
        </p:nvSpPr>
        <p:spPr>
          <a:xfrm>
            <a:off x="3251201" y="4310927"/>
            <a:ext cx="2773524" cy="194165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700"/>
              </a:lnSpc>
            </a:pPr>
            <a:r>
              <a:rPr lang="de-CH" sz="1400" b="1" dirty="0">
                <a:solidFill>
                  <a:srgbClr val="2D37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2024: </a:t>
            </a:r>
            <a:r>
              <a:rPr lang="de-CH" sz="1400" b="0" i="0" u="none" strike="noStrike">
                <a:solidFill>
                  <a:srgbClr val="2D373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Nicht einmal von der all-mächtigen Interpunktion werden die Blindtexte beherrscht – ein geradezu unorthographisches Leben. Eines Tages aber be-schloss eine kleine Zeile Blindtext, ihr Name war Lorem Ipsum, </a:t>
            </a:r>
            <a:br>
              <a:rPr lang="de-CH" sz="1400" b="0" i="0" u="none" strike="noStrike">
                <a:solidFill>
                  <a:srgbClr val="2D373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CH" sz="1400" dirty="0">
              <a:solidFill>
                <a:srgbClr val="2D373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51890280-CF02-99FA-3B8D-4EA87F405DD1}"/>
              </a:ext>
            </a:extLst>
          </p:cNvPr>
          <p:cNvSpPr/>
          <p:nvPr/>
        </p:nvSpPr>
        <p:spPr>
          <a:xfrm>
            <a:off x="9083353" y="1520825"/>
            <a:ext cx="2773685" cy="2599229"/>
          </a:xfrm>
          <a:prstGeom prst="rect">
            <a:avLst/>
          </a:prstGeom>
          <a:pattFill prst="solidDmnd">
            <a:fgClr>
              <a:schemeClr val="accent4">
                <a:lumMod val="40000"/>
                <a:lumOff val="60000"/>
              </a:schemeClr>
            </a:fgClr>
            <a:bgClr>
              <a:schemeClr val="accent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 err="1"/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7FB5B963-D601-D786-8067-5CAB92256A7D}"/>
              </a:ext>
            </a:extLst>
          </p:cNvPr>
          <p:cNvSpPr txBox="1">
            <a:spLocks/>
          </p:cNvSpPr>
          <p:nvPr/>
        </p:nvSpPr>
        <p:spPr>
          <a:xfrm>
            <a:off x="9083116" y="4304301"/>
            <a:ext cx="2773524" cy="194165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700"/>
              </a:lnSpc>
            </a:pPr>
            <a:r>
              <a:rPr lang="de-CH" sz="1400" b="1" dirty="0">
                <a:solidFill>
                  <a:srgbClr val="2D37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2024: </a:t>
            </a:r>
            <a:r>
              <a:rPr lang="de-CH" sz="1400" dirty="0">
                <a:solidFill>
                  <a:srgbClr val="2D37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Nicht einmal von der all-mächtigen Interpunktion werden die Blindtexte beherrscht – </a:t>
            </a:r>
            <a:br>
              <a:rPr lang="de-CH" sz="1400" dirty="0">
                <a:solidFill>
                  <a:srgbClr val="2D373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1400" dirty="0">
                <a:solidFill>
                  <a:srgbClr val="2D37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 geradezu unorthographisches Leben. Eines Tages aber be-schloss eine kleine Zeile Blindtext, ihr Name war Lorem Ipsum, 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4D3FBFCE-0B7E-D0B9-78E1-984C6A8DB384}"/>
              </a:ext>
            </a:extLst>
          </p:cNvPr>
          <p:cNvSpPr/>
          <p:nvPr/>
        </p:nvSpPr>
        <p:spPr>
          <a:xfrm>
            <a:off x="6166556" y="1520825"/>
            <a:ext cx="2773685" cy="2599229"/>
          </a:xfrm>
          <a:prstGeom prst="rect">
            <a:avLst/>
          </a:prstGeom>
          <a:pattFill prst="diagBrick">
            <a:fgClr>
              <a:srgbClr val="7030A0"/>
            </a:fgClr>
            <a:bgClr>
              <a:schemeClr val="accent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 err="1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C6C71729-332F-51FB-A25C-C270FD0E1BFF}"/>
              </a:ext>
            </a:extLst>
          </p:cNvPr>
          <p:cNvSpPr/>
          <p:nvPr/>
        </p:nvSpPr>
        <p:spPr>
          <a:xfrm>
            <a:off x="3249759" y="1520825"/>
            <a:ext cx="2773685" cy="2599229"/>
          </a:xfrm>
          <a:prstGeom prst="rect">
            <a:avLst/>
          </a:prstGeom>
          <a:pattFill prst="diagBrick">
            <a:fgClr>
              <a:srgbClr val="7030A0"/>
            </a:fgClr>
            <a:bgClr>
              <a:schemeClr val="accent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 err="1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6811730F-D6EA-1458-5074-223983446C1C}"/>
              </a:ext>
            </a:extLst>
          </p:cNvPr>
          <p:cNvSpPr/>
          <p:nvPr/>
        </p:nvSpPr>
        <p:spPr>
          <a:xfrm>
            <a:off x="332962" y="1520825"/>
            <a:ext cx="2773685" cy="2599229"/>
          </a:xfrm>
          <a:prstGeom prst="rect">
            <a:avLst/>
          </a:prstGeom>
          <a:pattFill prst="diagBrick">
            <a:fgClr>
              <a:schemeClr val="accent1"/>
            </a:fgClr>
            <a:bgClr>
              <a:schemeClr val="accent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 err="1"/>
          </a:p>
        </p:txBody>
      </p:sp>
      <p:sp>
        <p:nvSpPr>
          <p:cNvPr id="16" name="Datumsplatzhalter 3">
            <a:extLst>
              <a:ext uri="{FF2B5EF4-FFF2-40B4-BE49-F238E27FC236}">
                <a16:creationId xmlns:a16="http://schemas.microsoft.com/office/drawing/2014/main" id="{753E1B4E-7C8C-8FC3-805F-95955E9DB2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4800" y="6524626"/>
            <a:ext cx="7566326" cy="180000"/>
          </a:xfrm>
        </p:spPr>
        <p:txBody>
          <a:bodyPr/>
          <a:lstStyle/>
          <a:p>
            <a:r>
              <a:rPr lang="de-CH"/>
              <a:t>Ttiel Ihrer Präsentation</a:t>
            </a:r>
          </a:p>
        </p:txBody>
      </p:sp>
    </p:spTree>
    <p:extLst>
      <p:ext uri="{BB962C8B-B14F-4D97-AF65-F5344CB8AC3E}">
        <p14:creationId xmlns:p14="http://schemas.microsoft.com/office/powerpoint/2010/main" val="3045684485"/>
      </p:ext>
    </p:extLst>
  </p:cSld>
  <p:clrMapOvr>
    <a:masterClrMapping/>
  </p:clrMapOvr>
</p:sld>
</file>

<file path=ppt/theme/theme1.xml><?xml version="1.0" encoding="utf-8"?>
<a:theme xmlns:a="http://schemas.openxmlformats.org/drawingml/2006/main" name="uni_basel_V04_de">
  <a:themeElements>
    <a:clrScheme name="Uni Basel">
      <a:dk1>
        <a:srgbClr val="000000"/>
      </a:dk1>
      <a:lt1>
        <a:srgbClr val="FFFFFF"/>
      </a:lt1>
      <a:dk2>
        <a:srgbClr val="006E6E"/>
      </a:dk2>
      <a:lt2>
        <a:srgbClr val="BEC3C8"/>
      </a:lt2>
      <a:accent1>
        <a:srgbClr val="A5D7D2"/>
      </a:accent1>
      <a:accent2>
        <a:srgbClr val="1EA5A5"/>
      </a:accent2>
      <a:accent3>
        <a:srgbClr val="2D373C"/>
      </a:accent3>
      <a:accent4>
        <a:srgbClr val="8C9196"/>
      </a:accent4>
      <a:accent5>
        <a:srgbClr val="D20537"/>
      </a:accent5>
      <a:accent6>
        <a:srgbClr val="EB829B"/>
      </a:accent6>
      <a:hlink>
        <a:srgbClr val="000000"/>
      </a:hlink>
      <a:folHlink>
        <a:srgbClr val="000000"/>
      </a:folHlink>
    </a:clrScheme>
    <a:fontScheme name="Uni Basel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ts val="2200"/>
          </a:lnSpc>
          <a:defRPr dirty="0"/>
        </a:defPPr>
      </a:lstStyle>
    </a:txDef>
  </a:objectDefaults>
  <a:extraClrSchemeLst>
    <a:extraClrScheme>
      <a:clrScheme name="Uni Basel">
        <a:dk1>
          <a:srgbClr val="000000"/>
        </a:dk1>
        <a:lt1>
          <a:srgbClr val="FFFFFF"/>
        </a:lt1>
        <a:dk2>
          <a:srgbClr val="006E6E"/>
        </a:dk2>
        <a:lt2>
          <a:srgbClr val="BEC3C8"/>
        </a:lt2>
        <a:accent1>
          <a:srgbClr val="A5D7D2"/>
        </a:accent1>
        <a:accent2>
          <a:srgbClr val="1EA5A5"/>
        </a:accent2>
        <a:accent3>
          <a:srgbClr val="2D373C"/>
        </a:accent3>
        <a:accent4>
          <a:srgbClr val="8C9196"/>
        </a:accent4>
        <a:accent5>
          <a:srgbClr val="D20537"/>
        </a:accent5>
        <a:accent6>
          <a:srgbClr val="EB829B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uni_basel_V04_de</Template>
  <TotalTime>0</TotalTime>
  <Words>1184</Words>
  <Application>Microsoft Macintosh PowerPoint</Application>
  <PresentationFormat>Breitbild</PresentationFormat>
  <Paragraphs>110</Paragraphs>
  <Slides>14</Slides>
  <Notes>6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20" baseType="lpstr">
      <vt:lpstr>Arial</vt:lpstr>
      <vt:lpstr>Calibri</vt:lpstr>
      <vt:lpstr>Georgia</vt:lpstr>
      <vt:lpstr>Symbol</vt:lpstr>
      <vt:lpstr>Systemschrift Normal</vt:lpstr>
      <vt:lpstr>uni_basel_V04_de</vt:lpstr>
      <vt:lpstr>Haupttitel, am besten einzeilig Untertitel auch einzeilig</vt:lpstr>
      <vt:lpstr>PowerPoint-Präsentation</vt:lpstr>
      <vt:lpstr>PowerPoint-Präsentation</vt:lpstr>
      <vt:lpstr>Einspaltige Gestaltung Nur Text</vt:lpstr>
      <vt:lpstr>2-spaltige Gestaltung Bild und Text</vt:lpstr>
      <vt:lpstr>3-spaltige Gestaltung Bild und Text</vt:lpstr>
      <vt:lpstr>PowerPoint-Präsentation</vt:lpstr>
      <vt:lpstr>Aufteilung 1/3 – 2/3  Untertitel</vt:lpstr>
      <vt:lpstr>4-spaltige Gestaltung z.B. für eine Zeitachse</vt:lpstr>
      <vt:lpstr>Titelseite neues Kapitel Für längere Präsentationen</vt:lpstr>
      <vt:lpstr>Aufteilung Bild – Text: 2/3 – 1/3  Untertitel</vt:lpstr>
      <vt:lpstr>Aufteilung Bild – Text: 3/4 – 1/4 Untertitel</vt:lpstr>
      <vt:lpstr>PowerPoint-Präsentation</vt:lpstr>
      <vt:lpstr>Referenzen– Bildnachweise – Kontakt</vt:lpstr>
    </vt:vector>
  </TitlesOfParts>
  <Company>Universität Basel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Titel-/Kapitelfolie, Titel 1 Titel 2</dc:title>
  <dc:creator>Nicole Franke</dc:creator>
  <cp:lastModifiedBy>Microsoft Office-Benutzer</cp:lastModifiedBy>
  <cp:revision>478</cp:revision>
  <dcterms:created xsi:type="dcterms:W3CDTF">2019-11-04T14:58:36Z</dcterms:created>
  <dcterms:modified xsi:type="dcterms:W3CDTF">2025-01-21T10:47:33Z</dcterms:modified>
</cp:coreProperties>
</file>